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9" r:id="rId6"/>
    <p:sldId id="270" r:id="rId7"/>
    <p:sldId id="262" r:id="rId8"/>
    <p:sldId id="276" r:id="rId9"/>
    <p:sldId id="277" r:id="rId10"/>
    <p:sldId id="278" r:id="rId11"/>
    <p:sldId id="279" r:id="rId12"/>
    <p:sldId id="280" r:id="rId13"/>
    <p:sldId id="260" r:id="rId14"/>
    <p:sldId id="281" r:id="rId15"/>
    <p:sldId id="275" r:id="rId16"/>
    <p:sldId id="268" r:id="rId17"/>
    <p:sldId id="272" r:id="rId18"/>
    <p:sldId id="273" r:id="rId19"/>
    <p:sldId id="28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A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260" y="4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0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rgbClr val="002060"/>
                </a:solidFill>
              </a:rPr>
              <a:t>Исследование от </a:t>
            </a:r>
            <a:r>
              <a:rPr lang="ru-RU" sz="2000" dirty="0" smtClean="0">
                <a:solidFill>
                  <a:srgbClr val="002060"/>
                </a:solidFill>
              </a:rPr>
              <a:t>03.2020. </a:t>
            </a:r>
          </a:p>
          <a:p>
            <a:pPr algn="l">
              <a:defRPr sz="2000">
                <a:solidFill>
                  <a:srgbClr val="002060"/>
                </a:solidFill>
              </a:defRPr>
            </a:pPr>
            <a:r>
              <a:rPr lang="ru-RU" sz="2000" dirty="0" smtClean="0">
                <a:solidFill>
                  <a:srgbClr val="002060"/>
                </a:solidFill>
              </a:rPr>
              <a:t>Приняло </a:t>
            </a:r>
            <a:r>
              <a:rPr lang="ru-RU" sz="2000" dirty="0">
                <a:solidFill>
                  <a:srgbClr val="002060"/>
                </a:solidFill>
              </a:rPr>
              <a:t>участие 2,5 </a:t>
            </a:r>
            <a:r>
              <a:rPr lang="ru-RU" sz="2000" dirty="0" smtClean="0">
                <a:solidFill>
                  <a:srgbClr val="002060"/>
                </a:solidFill>
              </a:rPr>
              <a:t>тыс. </a:t>
            </a:r>
            <a:r>
              <a:rPr lang="ru-RU" sz="2000" dirty="0">
                <a:solidFill>
                  <a:srgbClr val="002060"/>
                </a:solidFill>
              </a:rPr>
              <a:t>россиян</a:t>
            </a:r>
          </a:p>
        </c:rich>
      </c:tx>
      <c:layout>
        <c:manualLayout>
          <c:xMode val="edge"/>
          <c:yMode val="edge"/>
          <c:x val="1.5949706654315273E-2"/>
          <c:y val="2.04304974699736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0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Исследование от 03.2020. приняло участие 2,5 тыс россиян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54-491E-A4BC-C18353E5A2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54-491E-A4BC-C18353E5A23C}"/>
              </c:ext>
            </c:extLst>
          </c:dPt>
          <c:cat>
            <c:strRef>
              <c:f>Лист1!$A$2:$A$3</c:f>
              <c:strCache>
                <c:ptCount val="2"/>
                <c:pt idx="0">
                  <c:v>отмечали признаки выгорания</c:v>
                </c:pt>
                <c:pt idx="1">
                  <c:v>не отмечали признаки выгорания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03-40E8-A08D-3624BED4F8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6660490968040759E-2"/>
          <c:y val="1.7511854974263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0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Данные опроса Flexjobs и Mental Health America за 2020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9D-4166-852C-56098F26D2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9D-4166-852C-56098F26D22A}"/>
              </c:ext>
            </c:extLst>
          </c:dPt>
          <c:cat>
            <c:strRef>
              <c:f>Лист1!$A$2:$A$3</c:f>
              <c:strCache>
                <c:ptCount val="2"/>
                <c:pt idx="0">
                  <c:v>75% отмечали признаки выгорания</c:v>
                </c:pt>
                <c:pt idx="1">
                  <c:v>25% не отмечали признаки выгорания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47-4B69-AA16-55820913D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19A36E-1041-4CC0-B1DF-52FFF325190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FD7FB03-7AA2-4733-BB12-72750B4CF51A}">
      <dgm:prSet phldrT="[Текст]" custT="1"/>
      <dgm:spPr/>
      <dgm:t>
        <a:bodyPr/>
        <a:lstStyle/>
        <a:p>
          <a:r>
            <a:rPr lang="ru-RU" sz="2000" dirty="0" smtClean="0"/>
            <a:t>1. Медовый месяц</a:t>
          </a:r>
          <a:endParaRPr lang="ru-RU" sz="2000" dirty="0"/>
        </a:p>
      </dgm:t>
    </dgm:pt>
    <dgm:pt modelId="{797E781A-C4FC-4F30-A99C-B2F3455B79B7}" type="parTrans" cxnId="{41385AD6-3B1C-4E47-8B80-034BC02F91D2}">
      <dgm:prSet/>
      <dgm:spPr/>
      <dgm:t>
        <a:bodyPr/>
        <a:lstStyle/>
        <a:p>
          <a:endParaRPr lang="ru-RU" sz="2000"/>
        </a:p>
      </dgm:t>
    </dgm:pt>
    <dgm:pt modelId="{4F3FED6C-1B39-4B7B-B290-05375C53478A}" type="sibTrans" cxnId="{41385AD6-3B1C-4E47-8B80-034BC02F91D2}">
      <dgm:prSet/>
      <dgm:spPr/>
      <dgm:t>
        <a:bodyPr/>
        <a:lstStyle/>
        <a:p>
          <a:endParaRPr lang="ru-RU" sz="2000"/>
        </a:p>
      </dgm:t>
    </dgm:pt>
    <dgm:pt modelId="{91D96034-F7B5-42D2-BE9E-3490EC178501}">
      <dgm:prSet phldrT="[Текст]" custT="1"/>
      <dgm:spPr/>
      <dgm:t>
        <a:bodyPr/>
        <a:lstStyle/>
        <a:p>
          <a:r>
            <a:rPr lang="ru-RU" sz="2000" dirty="0" smtClean="0"/>
            <a:t>2. Недостаток топлива</a:t>
          </a:r>
          <a:endParaRPr lang="ru-RU" sz="2000" dirty="0"/>
        </a:p>
      </dgm:t>
    </dgm:pt>
    <dgm:pt modelId="{D6C6870C-855C-473E-9016-5FF0E0D6C738}" type="parTrans" cxnId="{E282FCF7-5B60-46C2-A590-D8A4ED1B3E97}">
      <dgm:prSet/>
      <dgm:spPr/>
      <dgm:t>
        <a:bodyPr/>
        <a:lstStyle/>
        <a:p>
          <a:endParaRPr lang="ru-RU" sz="2000"/>
        </a:p>
      </dgm:t>
    </dgm:pt>
    <dgm:pt modelId="{A0D1A2D2-65FC-4517-8B8D-1CD382D9F462}" type="sibTrans" cxnId="{E282FCF7-5B60-46C2-A590-D8A4ED1B3E97}">
      <dgm:prSet/>
      <dgm:spPr/>
      <dgm:t>
        <a:bodyPr/>
        <a:lstStyle/>
        <a:p>
          <a:endParaRPr lang="ru-RU" sz="2000"/>
        </a:p>
      </dgm:t>
    </dgm:pt>
    <dgm:pt modelId="{2D0D7692-96EA-4524-B922-D784493A7885}">
      <dgm:prSet phldrT="[Текст]" custT="1"/>
      <dgm:spPr/>
      <dgm:t>
        <a:bodyPr/>
        <a:lstStyle/>
        <a:p>
          <a:r>
            <a:rPr lang="ru-RU" sz="2000" dirty="0" smtClean="0"/>
            <a:t>3. Кризис </a:t>
          </a:r>
          <a:endParaRPr lang="ru-RU" sz="2000" dirty="0"/>
        </a:p>
      </dgm:t>
    </dgm:pt>
    <dgm:pt modelId="{5AD51583-01B9-4CBA-9EFB-E59C2FE9674C}" type="parTrans" cxnId="{6FCECE3F-B9DC-4D4D-ABC2-76B463C97C21}">
      <dgm:prSet/>
      <dgm:spPr/>
      <dgm:t>
        <a:bodyPr/>
        <a:lstStyle/>
        <a:p>
          <a:endParaRPr lang="ru-RU" sz="2000"/>
        </a:p>
      </dgm:t>
    </dgm:pt>
    <dgm:pt modelId="{906B42F9-804A-4DFC-89BC-287126542F7A}" type="sibTrans" cxnId="{6FCECE3F-B9DC-4D4D-ABC2-76B463C97C21}">
      <dgm:prSet/>
      <dgm:spPr/>
      <dgm:t>
        <a:bodyPr/>
        <a:lstStyle/>
        <a:p>
          <a:endParaRPr lang="ru-RU" sz="2000"/>
        </a:p>
      </dgm:t>
    </dgm:pt>
    <dgm:pt modelId="{45D92250-DD2E-4A07-9C89-C5FDC62B5108}">
      <dgm:prSet custT="1"/>
      <dgm:spPr/>
      <dgm:t>
        <a:bodyPr/>
        <a:lstStyle/>
        <a:p>
          <a:r>
            <a:rPr lang="ru-RU" sz="2000" dirty="0" smtClean="0"/>
            <a:t>4. Хронические симптомы</a:t>
          </a:r>
          <a:endParaRPr lang="ru-RU" sz="2000" dirty="0"/>
        </a:p>
      </dgm:t>
    </dgm:pt>
    <dgm:pt modelId="{5DB32FAF-B3F3-4D7C-B7B3-D390142D2815}" type="parTrans" cxnId="{64947E61-3A41-4DFA-83D6-EB7F864D3F8F}">
      <dgm:prSet/>
      <dgm:spPr/>
      <dgm:t>
        <a:bodyPr/>
        <a:lstStyle/>
        <a:p>
          <a:endParaRPr lang="ru-RU" sz="2000"/>
        </a:p>
      </dgm:t>
    </dgm:pt>
    <dgm:pt modelId="{2DF8E1F2-1496-4C76-B464-8A1D2D5A12F3}" type="sibTrans" cxnId="{64947E61-3A41-4DFA-83D6-EB7F864D3F8F}">
      <dgm:prSet/>
      <dgm:spPr/>
      <dgm:t>
        <a:bodyPr/>
        <a:lstStyle/>
        <a:p>
          <a:endParaRPr lang="ru-RU" sz="2000"/>
        </a:p>
      </dgm:t>
    </dgm:pt>
    <dgm:pt modelId="{C9C8F716-22AC-487F-BDA7-B26D93781B39}">
      <dgm:prSet custT="1"/>
      <dgm:spPr/>
      <dgm:t>
        <a:bodyPr/>
        <a:lstStyle/>
        <a:p>
          <a:r>
            <a:rPr lang="ru-RU" sz="2000" dirty="0" smtClean="0"/>
            <a:t>5. Пробивание стены</a:t>
          </a:r>
          <a:endParaRPr lang="ru-RU" sz="2000" dirty="0"/>
        </a:p>
      </dgm:t>
    </dgm:pt>
    <dgm:pt modelId="{5C4A2B60-5A31-4574-BA19-23F17D3D635D}" type="parTrans" cxnId="{359F77DA-8917-4870-8645-FB1065D59495}">
      <dgm:prSet/>
      <dgm:spPr/>
      <dgm:t>
        <a:bodyPr/>
        <a:lstStyle/>
        <a:p>
          <a:endParaRPr lang="ru-RU" sz="2000"/>
        </a:p>
      </dgm:t>
    </dgm:pt>
    <dgm:pt modelId="{DBD5655D-33DD-4F76-B1FC-19C52A4ED11E}" type="sibTrans" cxnId="{359F77DA-8917-4870-8645-FB1065D59495}">
      <dgm:prSet/>
      <dgm:spPr/>
      <dgm:t>
        <a:bodyPr/>
        <a:lstStyle/>
        <a:p>
          <a:endParaRPr lang="ru-RU" sz="2000"/>
        </a:p>
      </dgm:t>
    </dgm:pt>
    <dgm:pt modelId="{723EEB15-6A4D-4F64-AEA1-23F50F98D251}" type="pres">
      <dgm:prSet presAssocID="{7919A36E-1041-4CC0-B1DF-52FFF325190E}" presName="linearFlow" presStyleCnt="0">
        <dgm:presLayoutVars>
          <dgm:dir/>
          <dgm:resizeHandles val="exact"/>
        </dgm:presLayoutVars>
      </dgm:prSet>
      <dgm:spPr/>
    </dgm:pt>
    <dgm:pt modelId="{C08DC5F0-B1DE-4B4B-AF15-5B00C0B1EA22}" type="pres">
      <dgm:prSet presAssocID="{EFD7FB03-7AA2-4733-BB12-72750B4CF51A}" presName="composite" presStyleCnt="0"/>
      <dgm:spPr/>
    </dgm:pt>
    <dgm:pt modelId="{DA23CA56-D96F-485E-806E-FE13F5AFE36A}" type="pres">
      <dgm:prSet presAssocID="{EFD7FB03-7AA2-4733-BB12-72750B4CF51A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EC10F3B-ADC6-4D24-A25B-4A9B7A0B23B4}" type="pres">
      <dgm:prSet presAssocID="{EFD7FB03-7AA2-4733-BB12-72750B4CF51A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7E3EF-67DF-42BC-805F-BDE65B559BDA}" type="pres">
      <dgm:prSet presAssocID="{4F3FED6C-1B39-4B7B-B290-05375C53478A}" presName="spacing" presStyleCnt="0"/>
      <dgm:spPr/>
    </dgm:pt>
    <dgm:pt modelId="{B65C25B9-4291-4D9E-8787-8610DC3835F4}" type="pres">
      <dgm:prSet presAssocID="{91D96034-F7B5-42D2-BE9E-3490EC178501}" presName="composite" presStyleCnt="0"/>
      <dgm:spPr/>
    </dgm:pt>
    <dgm:pt modelId="{C5783C83-00A3-4DBC-94A7-49DAA18904DF}" type="pres">
      <dgm:prSet presAssocID="{91D96034-F7B5-42D2-BE9E-3490EC178501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5FDEB38-F43B-4F9F-A7BC-4FD503F20020}" type="pres">
      <dgm:prSet presAssocID="{91D96034-F7B5-42D2-BE9E-3490EC178501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EA20E-E79D-4ED9-9BF2-24667F893F85}" type="pres">
      <dgm:prSet presAssocID="{A0D1A2D2-65FC-4517-8B8D-1CD382D9F462}" presName="spacing" presStyleCnt="0"/>
      <dgm:spPr/>
    </dgm:pt>
    <dgm:pt modelId="{5CAAEF9F-DC1E-484F-9B5D-29C1468F2DE1}" type="pres">
      <dgm:prSet presAssocID="{2D0D7692-96EA-4524-B922-D784493A7885}" presName="composite" presStyleCnt="0"/>
      <dgm:spPr/>
    </dgm:pt>
    <dgm:pt modelId="{4B862524-EC28-4430-9392-ADC8FD941D06}" type="pres">
      <dgm:prSet presAssocID="{2D0D7692-96EA-4524-B922-D784493A7885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E1F65A1-E703-46D2-9A23-216474A00845}" type="pres">
      <dgm:prSet presAssocID="{2D0D7692-96EA-4524-B922-D784493A7885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7C6F4-7220-4706-B1DC-CDA6FD8BD010}" type="pres">
      <dgm:prSet presAssocID="{906B42F9-804A-4DFC-89BC-287126542F7A}" presName="spacing" presStyleCnt="0"/>
      <dgm:spPr/>
    </dgm:pt>
    <dgm:pt modelId="{EC8E7F81-5794-4C8A-AB48-58E454714E85}" type="pres">
      <dgm:prSet presAssocID="{45D92250-DD2E-4A07-9C89-C5FDC62B5108}" presName="composite" presStyleCnt="0"/>
      <dgm:spPr/>
    </dgm:pt>
    <dgm:pt modelId="{C54BCD5B-FA1A-4E95-BAB0-838F0EFA576B}" type="pres">
      <dgm:prSet presAssocID="{45D92250-DD2E-4A07-9C89-C5FDC62B5108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5D4FE78-30AD-4B73-9A37-AAE0712CA37A}" type="pres">
      <dgm:prSet presAssocID="{45D92250-DD2E-4A07-9C89-C5FDC62B5108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CA2A6-7B45-4E49-956B-EDE5DDFE8F5A}" type="pres">
      <dgm:prSet presAssocID="{2DF8E1F2-1496-4C76-B464-8A1D2D5A12F3}" presName="spacing" presStyleCnt="0"/>
      <dgm:spPr/>
    </dgm:pt>
    <dgm:pt modelId="{F1C5D6FA-7C74-468E-A939-DBCC115A3A04}" type="pres">
      <dgm:prSet presAssocID="{C9C8F716-22AC-487F-BDA7-B26D93781B39}" presName="composite" presStyleCnt="0"/>
      <dgm:spPr/>
    </dgm:pt>
    <dgm:pt modelId="{1C226AEE-6B42-48D8-96CC-D4617FD881E7}" type="pres">
      <dgm:prSet presAssocID="{C9C8F716-22AC-487F-BDA7-B26D93781B39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C7947B0-2C4F-4E1A-A4CF-F68657EDD77B}" type="pres">
      <dgm:prSet presAssocID="{C9C8F716-22AC-487F-BDA7-B26D93781B39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A38167-17CE-43B7-B0E3-F3E90447DCBF}" type="presOf" srcId="{7919A36E-1041-4CC0-B1DF-52FFF325190E}" destId="{723EEB15-6A4D-4F64-AEA1-23F50F98D251}" srcOrd="0" destOrd="0" presId="urn:microsoft.com/office/officeart/2005/8/layout/vList3"/>
    <dgm:cxn modelId="{FF0F3B4F-ADB3-47F1-9A3C-1E58F1CD7FD2}" type="presOf" srcId="{91D96034-F7B5-42D2-BE9E-3490EC178501}" destId="{B5FDEB38-F43B-4F9F-A7BC-4FD503F20020}" srcOrd="0" destOrd="0" presId="urn:microsoft.com/office/officeart/2005/8/layout/vList3"/>
    <dgm:cxn modelId="{E282FCF7-5B60-46C2-A590-D8A4ED1B3E97}" srcId="{7919A36E-1041-4CC0-B1DF-52FFF325190E}" destId="{91D96034-F7B5-42D2-BE9E-3490EC178501}" srcOrd="1" destOrd="0" parTransId="{D6C6870C-855C-473E-9016-5FF0E0D6C738}" sibTransId="{A0D1A2D2-65FC-4517-8B8D-1CD382D9F462}"/>
    <dgm:cxn modelId="{20E03755-DB29-4247-985E-6719B49BCB2A}" type="presOf" srcId="{C9C8F716-22AC-487F-BDA7-B26D93781B39}" destId="{8C7947B0-2C4F-4E1A-A4CF-F68657EDD77B}" srcOrd="0" destOrd="0" presId="urn:microsoft.com/office/officeart/2005/8/layout/vList3"/>
    <dgm:cxn modelId="{9A8E760A-3D8F-4400-8B41-FE6CD6CE7162}" type="presOf" srcId="{EFD7FB03-7AA2-4733-BB12-72750B4CF51A}" destId="{BEC10F3B-ADC6-4D24-A25B-4A9B7A0B23B4}" srcOrd="0" destOrd="0" presId="urn:microsoft.com/office/officeart/2005/8/layout/vList3"/>
    <dgm:cxn modelId="{6FCECE3F-B9DC-4D4D-ABC2-76B463C97C21}" srcId="{7919A36E-1041-4CC0-B1DF-52FFF325190E}" destId="{2D0D7692-96EA-4524-B922-D784493A7885}" srcOrd="2" destOrd="0" parTransId="{5AD51583-01B9-4CBA-9EFB-E59C2FE9674C}" sibTransId="{906B42F9-804A-4DFC-89BC-287126542F7A}"/>
    <dgm:cxn modelId="{359F77DA-8917-4870-8645-FB1065D59495}" srcId="{7919A36E-1041-4CC0-B1DF-52FFF325190E}" destId="{C9C8F716-22AC-487F-BDA7-B26D93781B39}" srcOrd="4" destOrd="0" parTransId="{5C4A2B60-5A31-4574-BA19-23F17D3D635D}" sibTransId="{DBD5655D-33DD-4F76-B1FC-19C52A4ED11E}"/>
    <dgm:cxn modelId="{B59A08DF-BD8A-42EC-9077-DB0FB7BCEA49}" type="presOf" srcId="{2D0D7692-96EA-4524-B922-D784493A7885}" destId="{5E1F65A1-E703-46D2-9A23-216474A00845}" srcOrd="0" destOrd="0" presId="urn:microsoft.com/office/officeart/2005/8/layout/vList3"/>
    <dgm:cxn modelId="{64947E61-3A41-4DFA-83D6-EB7F864D3F8F}" srcId="{7919A36E-1041-4CC0-B1DF-52FFF325190E}" destId="{45D92250-DD2E-4A07-9C89-C5FDC62B5108}" srcOrd="3" destOrd="0" parTransId="{5DB32FAF-B3F3-4D7C-B7B3-D390142D2815}" sibTransId="{2DF8E1F2-1496-4C76-B464-8A1D2D5A12F3}"/>
    <dgm:cxn modelId="{41385AD6-3B1C-4E47-8B80-034BC02F91D2}" srcId="{7919A36E-1041-4CC0-B1DF-52FFF325190E}" destId="{EFD7FB03-7AA2-4733-BB12-72750B4CF51A}" srcOrd="0" destOrd="0" parTransId="{797E781A-C4FC-4F30-A99C-B2F3455B79B7}" sibTransId="{4F3FED6C-1B39-4B7B-B290-05375C53478A}"/>
    <dgm:cxn modelId="{B2004811-2768-4E42-80F3-1DFAE8F26C5B}" type="presOf" srcId="{45D92250-DD2E-4A07-9C89-C5FDC62B5108}" destId="{B5D4FE78-30AD-4B73-9A37-AAE0712CA37A}" srcOrd="0" destOrd="0" presId="urn:microsoft.com/office/officeart/2005/8/layout/vList3"/>
    <dgm:cxn modelId="{89C8D779-EE49-492A-90EB-54D77E787DAD}" type="presParOf" srcId="{723EEB15-6A4D-4F64-AEA1-23F50F98D251}" destId="{C08DC5F0-B1DE-4B4B-AF15-5B00C0B1EA22}" srcOrd="0" destOrd="0" presId="urn:microsoft.com/office/officeart/2005/8/layout/vList3"/>
    <dgm:cxn modelId="{D633D0B6-FA44-40AB-8F02-FA9B55C0EC55}" type="presParOf" srcId="{C08DC5F0-B1DE-4B4B-AF15-5B00C0B1EA22}" destId="{DA23CA56-D96F-485E-806E-FE13F5AFE36A}" srcOrd="0" destOrd="0" presId="urn:microsoft.com/office/officeart/2005/8/layout/vList3"/>
    <dgm:cxn modelId="{1E6A1ABE-9E75-4210-8C76-EA54EDB3BCCB}" type="presParOf" srcId="{C08DC5F0-B1DE-4B4B-AF15-5B00C0B1EA22}" destId="{BEC10F3B-ADC6-4D24-A25B-4A9B7A0B23B4}" srcOrd="1" destOrd="0" presId="urn:microsoft.com/office/officeart/2005/8/layout/vList3"/>
    <dgm:cxn modelId="{8C85A322-6E00-4554-8E6D-16A10BBBCF44}" type="presParOf" srcId="{723EEB15-6A4D-4F64-AEA1-23F50F98D251}" destId="{CF27E3EF-67DF-42BC-805F-BDE65B559BDA}" srcOrd="1" destOrd="0" presId="urn:microsoft.com/office/officeart/2005/8/layout/vList3"/>
    <dgm:cxn modelId="{5A5E1939-89A0-4571-BC49-11AA5C7B5ED0}" type="presParOf" srcId="{723EEB15-6A4D-4F64-AEA1-23F50F98D251}" destId="{B65C25B9-4291-4D9E-8787-8610DC3835F4}" srcOrd="2" destOrd="0" presId="urn:microsoft.com/office/officeart/2005/8/layout/vList3"/>
    <dgm:cxn modelId="{D816DE5C-6F49-49E8-A16A-EF022E891C27}" type="presParOf" srcId="{B65C25B9-4291-4D9E-8787-8610DC3835F4}" destId="{C5783C83-00A3-4DBC-94A7-49DAA18904DF}" srcOrd="0" destOrd="0" presId="urn:microsoft.com/office/officeart/2005/8/layout/vList3"/>
    <dgm:cxn modelId="{1BF4A41C-4632-4437-A738-713D8A782E9B}" type="presParOf" srcId="{B65C25B9-4291-4D9E-8787-8610DC3835F4}" destId="{B5FDEB38-F43B-4F9F-A7BC-4FD503F20020}" srcOrd="1" destOrd="0" presId="urn:microsoft.com/office/officeart/2005/8/layout/vList3"/>
    <dgm:cxn modelId="{7EF12D77-7FE2-44CE-A789-32D094AF9BF1}" type="presParOf" srcId="{723EEB15-6A4D-4F64-AEA1-23F50F98D251}" destId="{B95EA20E-E79D-4ED9-9BF2-24667F893F85}" srcOrd="3" destOrd="0" presId="urn:microsoft.com/office/officeart/2005/8/layout/vList3"/>
    <dgm:cxn modelId="{58B54812-4029-4F76-B5A4-EF89FA2C905E}" type="presParOf" srcId="{723EEB15-6A4D-4F64-AEA1-23F50F98D251}" destId="{5CAAEF9F-DC1E-484F-9B5D-29C1468F2DE1}" srcOrd="4" destOrd="0" presId="urn:microsoft.com/office/officeart/2005/8/layout/vList3"/>
    <dgm:cxn modelId="{BE8C0BA8-6491-4CC9-920D-35D481B1F8B9}" type="presParOf" srcId="{5CAAEF9F-DC1E-484F-9B5D-29C1468F2DE1}" destId="{4B862524-EC28-4430-9392-ADC8FD941D06}" srcOrd="0" destOrd="0" presId="urn:microsoft.com/office/officeart/2005/8/layout/vList3"/>
    <dgm:cxn modelId="{EBBB0B57-AFA0-4F99-AF04-ADF3CF06682C}" type="presParOf" srcId="{5CAAEF9F-DC1E-484F-9B5D-29C1468F2DE1}" destId="{5E1F65A1-E703-46D2-9A23-216474A00845}" srcOrd="1" destOrd="0" presId="urn:microsoft.com/office/officeart/2005/8/layout/vList3"/>
    <dgm:cxn modelId="{960CDE7A-0020-450F-B588-5E35E3C6F312}" type="presParOf" srcId="{723EEB15-6A4D-4F64-AEA1-23F50F98D251}" destId="{FD67C6F4-7220-4706-B1DC-CDA6FD8BD010}" srcOrd="5" destOrd="0" presId="urn:microsoft.com/office/officeart/2005/8/layout/vList3"/>
    <dgm:cxn modelId="{F56CF9D3-2C8D-4C0F-9750-1777715728EE}" type="presParOf" srcId="{723EEB15-6A4D-4F64-AEA1-23F50F98D251}" destId="{EC8E7F81-5794-4C8A-AB48-58E454714E85}" srcOrd="6" destOrd="0" presId="urn:microsoft.com/office/officeart/2005/8/layout/vList3"/>
    <dgm:cxn modelId="{3946D3C5-FAE1-4EC4-888A-D692744CE071}" type="presParOf" srcId="{EC8E7F81-5794-4C8A-AB48-58E454714E85}" destId="{C54BCD5B-FA1A-4E95-BAB0-838F0EFA576B}" srcOrd="0" destOrd="0" presId="urn:microsoft.com/office/officeart/2005/8/layout/vList3"/>
    <dgm:cxn modelId="{C6AE6557-F208-434B-BA11-4DD0F403C510}" type="presParOf" srcId="{EC8E7F81-5794-4C8A-AB48-58E454714E85}" destId="{B5D4FE78-30AD-4B73-9A37-AAE0712CA37A}" srcOrd="1" destOrd="0" presId="urn:microsoft.com/office/officeart/2005/8/layout/vList3"/>
    <dgm:cxn modelId="{8E155291-D38A-4021-9255-61634EFAD3AF}" type="presParOf" srcId="{723EEB15-6A4D-4F64-AEA1-23F50F98D251}" destId="{793CA2A6-7B45-4E49-956B-EDE5DDFE8F5A}" srcOrd="7" destOrd="0" presId="urn:microsoft.com/office/officeart/2005/8/layout/vList3"/>
    <dgm:cxn modelId="{BBD23C6E-6D18-4E54-9DD0-1FC03BF7DDC9}" type="presParOf" srcId="{723EEB15-6A4D-4F64-AEA1-23F50F98D251}" destId="{F1C5D6FA-7C74-468E-A939-DBCC115A3A04}" srcOrd="8" destOrd="0" presId="urn:microsoft.com/office/officeart/2005/8/layout/vList3"/>
    <dgm:cxn modelId="{88EA2CCA-2031-4DE3-9F11-5890F0D7FBA5}" type="presParOf" srcId="{F1C5D6FA-7C74-468E-A939-DBCC115A3A04}" destId="{1C226AEE-6B42-48D8-96CC-D4617FD881E7}" srcOrd="0" destOrd="0" presId="urn:microsoft.com/office/officeart/2005/8/layout/vList3"/>
    <dgm:cxn modelId="{4A30541D-C1F0-46D4-9BD1-6946CDC1F5F8}" type="presParOf" srcId="{F1C5D6FA-7C74-468E-A939-DBCC115A3A04}" destId="{8C7947B0-2C4F-4E1A-A4CF-F68657EDD77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19A36E-1041-4CC0-B1DF-52FFF325190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FD7FB03-7AA2-4733-BB12-72750B4CF51A}">
      <dgm:prSet phldrT="[Текст]" custT="1"/>
      <dgm:spPr/>
      <dgm:t>
        <a:bodyPr/>
        <a:lstStyle/>
        <a:p>
          <a:r>
            <a:rPr lang="ru-RU" sz="2000" dirty="0" smtClean="0"/>
            <a:t>1. Медовый месяц</a:t>
          </a:r>
          <a:endParaRPr lang="ru-RU" sz="2000" dirty="0"/>
        </a:p>
      </dgm:t>
    </dgm:pt>
    <dgm:pt modelId="{797E781A-C4FC-4F30-A99C-B2F3455B79B7}" type="parTrans" cxnId="{41385AD6-3B1C-4E47-8B80-034BC02F91D2}">
      <dgm:prSet/>
      <dgm:spPr/>
      <dgm:t>
        <a:bodyPr/>
        <a:lstStyle/>
        <a:p>
          <a:endParaRPr lang="ru-RU"/>
        </a:p>
      </dgm:t>
    </dgm:pt>
    <dgm:pt modelId="{4F3FED6C-1B39-4B7B-B290-05375C53478A}" type="sibTrans" cxnId="{41385AD6-3B1C-4E47-8B80-034BC02F91D2}">
      <dgm:prSet/>
      <dgm:spPr/>
      <dgm:t>
        <a:bodyPr/>
        <a:lstStyle/>
        <a:p>
          <a:endParaRPr lang="ru-RU"/>
        </a:p>
      </dgm:t>
    </dgm:pt>
    <dgm:pt modelId="{723EEB15-6A4D-4F64-AEA1-23F50F98D251}" type="pres">
      <dgm:prSet presAssocID="{7919A36E-1041-4CC0-B1DF-52FFF325190E}" presName="linearFlow" presStyleCnt="0">
        <dgm:presLayoutVars>
          <dgm:dir/>
          <dgm:resizeHandles val="exact"/>
        </dgm:presLayoutVars>
      </dgm:prSet>
      <dgm:spPr/>
    </dgm:pt>
    <dgm:pt modelId="{C08DC5F0-B1DE-4B4B-AF15-5B00C0B1EA22}" type="pres">
      <dgm:prSet presAssocID="{EFD7FB03-7AA2-4733-BB12-72750B4CF51A}" presName="composite" presStyleCnt="0"/>
      <dgm:spPr/>
    </dgm:pt>
    <dgm:pt modelId="{DA23CA56-D96F-485E-806E-FE13F5AFE36A}" type="pres">
      <dgm:prSet presAssocID="{EFD7FB03-7AA2-4733-BB12-72750B4CF51A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EC10F3B-ADC6-4D24-A25B-4A9B7A0B23B4}" type="pres">
      <dgm:prSet presAssocID="{EFD7FB03-7AA2-4733-BB12-72750B4CF51A}" presName="txShp" presStyleLbl="node1" presStyleIdx="0" presStyleCnt="1" custLinFactNeighborX="-153" custLinFactNeighborY="-36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385AD6-3B1C-4E47-8B80-034BC02F91D2}" srcId="{7919A36E-1041-4CC0-B1DF-52FFF325190E}" destId="{EFD7FB03-7AA2-4733-BB12-72750B4CF51A}" srcOrd="0" destOrd="0" parTransId="{797E781A-C4FC-4F30-A99C-B2F3455B79B7}" sibTransId="{4F3FED6C-1B39-4B7B-B290-05375C53478A}"/>
    <dgm:cxn modelId="{9A8E760A-3D8F-4400-8B41-FE6CD6CE7162}" type="presOf" srcId="{EFD7FB03-7AA2-4733-BB12-72750B4CF51A}" destId="{BEC10F3B-ADC6-4D24-A25B-4A9B7A0B23B4}" srcOrd="0" destOrd="0" presId="urn:microsoft.com/office/officeart/2005/8/layout/vList3"/>
    <dgm:cxn modelId="{FAA38167-17CE-43B7-B0E3-F3E90447DCBF}" type="presOf" srcId="{7919A36E-1041-4CC0-B1DF-52FFF325190E}" destId="{723EEB15-6A4D-4F64-AEA1-23F50F98D251}" srcOrd="0" destOrd="0" presId="urn:microsoft.com/office/officeart/2005/8/layout/vList3"/>
    <dgm:cxn modelId="{89C8D779-EE49-492A-90EB-54D77E787DAD}" type="presParOf" srcId="{723EEB15-6A4D-4F64-AEA1-23F50F98D251}" destId="{C08DC5F0-B1DE-4B4B-AF15-5B00C0B1EA22}" srcOrd="0" destOrd="0" presId="urn:microsoft.com/office/officeart/2005/8/layout/vList3"/>
    <dgm:cxn modelId="{D633D0B6-FA44-40AB-8F02-FA9B55C0EC55}" type="presParOf" srcId="{C08DC5F0-B1DE-4B4B-AF15-5B00C0B1EA22}" destId="{DA23CA56-D96F-485E-806E-FE13F5AFE36A}" srcOrd="0" destOrd="0" presId="urn:microsoft.com/office/officeart/2005/8/layout/vList3"/>
    <dgm:cxn modelId="{1E6A1ABE-9E75-4210-8C76-EA54EDB3BCCB}" type="presParOf" srcId="{C08DC5F0-B1DE-4B4B-AF15-5B00C0B1EA22}" destId="{BEC10F3B-ADC6-4D24-A25B-4A9B7A0B23B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19A36E-1041-4CC0-B1DF-52FFF325190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1D96034-F7B5-42D2-BE9E-3490EC178501}">
      <dgm:prSet phldrT="[Текст]" custT="1"/>
      <dgm:spPr/>
      <dgm:t>
        <a:bodyPr/>
        <a:lstStyle/>
        <a:p>
          <a:r>
            <a:rPr lang="ru-RU" sz="2000" dirty="0" smtClean="0"/>
            <a:t>2. Недостаток топлива</a:t>
          </a:r>
          <a:endParaRPr lang="ru-RU" sz="2000" dirty="0"/>
        </a:p>
      </dgm:t>
    </dgm:pt>
    <dgm:pt modelId="{D6C6870C-855C-473E-9016-5FF0E0D6C738}" type="parTrans" cxnId="{E282FCF7-5B60-46C2-A590-D8A4ED1B3E97}">
      <dgm:prSet/>
      <dgm:spPr/>
      <dgm:t>
        <a:bodyPr/>
        <a:lstStyle/>
        <a:p>
          <a:endParaRPr lang="ru-RU" sz="2400"/>
        </a:p>
      </dgm:t>
    </dgm:pt>
    <dgm:pt modelId="{A0D1A2D2-65FC-4517-8B8D-1CD382D9F462}" type="sibTrans" cxnId="{E282FCF7-5B60-46C2-A590-D8A4ED1B3E97}">
      <dgm:prSet/>
      <dgm:spPr/>
      <dgm:t>
        <a:bodyPr/>
        <a:lstStyle/>
        <a:p>
          <a:endParaRPr lang="ru-RU" sz="2400"/>
        </a:p>
      </dgm:t>
    </dgm:pt>
    <dgm:pt modelId="{723EEB15-6A4D-4F64-AEA1-23F50F98D251}" type="pres">
      <dgm:prSet presAssocID="{7919A36E-1041-4CC0-B1DF-52FFF325190E}" presName="linearFlow" presStyleCnt="0">
        <dgm:presLayoutVars>
          <dgm:dir/>
          <dgm:resizeHandles val="exact"/>
        </dgm:presLayoutVars>
      </dgm:prSet>
      <dgm:spPr/>
    </dgm:pt>
    <dgm:pt modelId="{B65C25B9-4291-4D9E-8787-8610DC3835F4}" type="pres">
      <dgm:prSet presAssocID="{91D96034-F7B5-42D2-BE9E-3490EC178501}" presName="composite" presStyleCnt="0"/>
      <dgm:spPr/>
    </dgm:pt>
    <dgm:pt modelId="{C5783C83-00A3-4DBC-94A7-49DAA18904DF}" type="pres">
      <dgm:prSet presAssocID="{91D96034-F7B5-42D2-BE9E-3490EC178501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5FDEB38-F43B-4F9F-A7BC-4FD503F20020}" type="pres">
      <dgm:prSet presAssocID="{91D96034-F7B5-42D2-BE9E-3490EC178501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82FCF7-5B60-46C2-A590-D8A4ED1B3E97}" srcId="{7919A36E-1041-4CC0-B1DF-52FFF325190E}" destId="{91D96034-F7B5-42D2-BE9E-3490EC178501}" srcOrd="0" destOrd="0" parTransId="{D6C6870C-855C-473E-9016-5FF0E0D6C738}" sibTransId="{A0D1A2D2-65FC-4517-8B8D-1CD382D9F462}"/>
    <dgm:cxn modelId="{FF0F3B4F-ADB3-47F1-9A3C-1E58F1CD7FD2}" type="presOf" srcId="{91D96034-F7B5-42D2-BE9E-3490EC178501}" destId="{B5FDEB38-F43B-4F9F-A7BC-4FD503F20020}" srcOrd="0" destOrd="0" presId="urn:microsoft.com/office/officeart/2005/8/layout/vList3"/>
    <dgm:cxn modelId="{FAA38167-17CE-43B7-B0E3-F3E90447DCBF}" type="presOf" srcId="{7919A36E-1041-4CC0-B1DF-52FFF325190E}" destId="{723EEB15-6A4D-4F64-AEA1-23F50F98D251}" srcOrd="0" destOrd="0" presId="urn:microsoft.com/office/officeart/2005/8/layout/vList3"/>
    <dgm:cxn modelId="{5A5E1939-89A0-4571-BC49-11AA5C7B5ED0}" type="presParOf" srcId="{723EEB15-6A4D-4F64-AEA1-23F50F98D251}" destId="{B65C25B9-4291-4D9E-8787-8610DC3835F4}" srcOrd="0" destOrd="0" presId="urn:microsoft.com/office/officeart/2005/8/layout/vList3"/>
    <dgm:cxn modelId="{D816DE5C-6F49-49E8-A16A-EF022E891C27}" type="presParOf" srcId="{B65C25B9-4291-4D9E-8787-8610DC3835F4}" destId="{C5783C83-00A3-4DBC-94A7-49DAA18904DF}" srcOrd="0" destOrd="0" presId="urn:microsoft.com/office/officeart/2005/8/layout/vList3"/>
    <dgm:cxn modelId="{1BF4A41C-4632-4437-A738-713D8A782E9B}" type="presParOf" srcId="{B65C25B9-4291-4D9E-8787-8610DC3835F4}" destId="{B5FDEB38-F43B-4F9F-A7BC-4FD503F2002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19A36E-1041-4CC0-B1DF-52FFF325190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D0D7692-96EA-4524-B922-D784493A7885}">
      <dgm:prSet phldrT="[Текст]" custT="1"/>
      <dgm:spPr/>
      <dgm:t>
        <a:bodyPr/>
        <a:lstStyle/>
        <a:p>
          <a:r>
            <a:rPr lang="ru-RU" sz="2000" dirty="0" smtClean="0"/>
            <a:t>3. Кризис </a:t>
          </a:r>
          <a:endParaRPr lang="ru-RU" sz="2000" dirty="0"/>
        </a:p>
      </dgm:t>
    </dgm:pt>
    <dgm:pt modelId="{5AD51583-01B9-4CBA-9EFB-E59C2FE9674C}" type="parTrans" cxnId="{6FCECE3F-B9DC-4D4D-ABC2-76B463C97C21}">
      <dgm:prSet/>
      <dgm:spPr/>
      <dgm:t>
        <a:bodyPr/>
        <a:lstStyle/>
        <a:p>
          <a:endParaRPr lang="ru-RU" sz="2400"/>
        </a:p>
      </dgm:t>
    </dgm:pt>
    <dgm:pt modelId="{906B42F9-804A-4DFC-89BC-287126542F7A}" type="sibTrans" cxnId="{6FCECE3F-B9DC-4D4D-ABC2-76B463C97C21}">
      <dgm:prSet/>
      <dgm:spPr/>
      <dgm:t>
        <a:bodyPr/>
        <a:lstStyle/>
        <a:p>
          <a:endParaRPr lang="ru-RU" sz="2400"/>
        </a:p>
      </dgm:t>
    </dgm:pt>
    <dgm:pt modelId="{723EEB15-6A4D-4F64-AEA1-23F50F98D251}" type="pres">
      <dgm:prSet presAssocID="{7919A36E-1041-4CC0-B1DF-52FFF325190E}" presName="linearFlow" presStyleCnt="0">
        <dgm:presLayoutVars>
          <dgm:dir/>
          <dgm:resizeHandles val="exact"/>
        </dgm:presLayoutVars>
      </dgm:prSet>
      <dgm:spPr/>
    </dgm:pt>
    <dgm:pt modelId="{5CAAEF9F-DC1E-484F-9B5D-29C1468F2DE1}" type="pres">
      <dgm:prSet presAssocID="{2D0D7692-96EA-4524-B922-D784493A7885}" presName="composite" presStyleCnt="0"/>
      <dgm:spPr/>
    </dgm:pt>
    <dgm:pt modelId="{4B862524-EC28-4430-9392-ADC8FD941D06}" type="pres">
      <dgm:prSet presAssocID="{2D0D7692-96EA-4524-B922-D784493A7885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E1F65A1-E703-46D2-9A23-216474A00845}" type="pres">
      <dgm:prSet presAssocID="{2D0D7692-96EA-4524-B922-D784493A7885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9A08DF-BD8A-42EC-9077-DB0FB7BCEA49}" type="presOf" srcId="{2D0D7692-96EA-4524-B922-D784493A7885}" destId="{5E1F65A1-E703-46D2-9A23-216474A00845}" srcOrd="0" destOrd="0" presId="urn:microsoft.com/office/officeart/2005/8/layout/vList3"/>
    <dgm:cxn modelId="{6FCECE3F-B9DC-4D4D-ABC2-76B463C97C21}" srcId="{7919A36E-1041-4CC0-B1DF-52FFF325190E}" destId="{2D0D7692-96EA-4524-B922-D784493A7885}" srcOrd="0" destOrd="0" parTransId="{5AD51583-01B9-4CBA-9EFB-E59C2FE9674C}" sibTransId="{906B42F9-804A-4DFC-89BC-287126542F7A}"/>
    <dgm:cxn modelId="{FAA38167-17CE-43B7-B0E3-F3E90447DCBF}" type="presOf" srcId="{7919A36E-1041-4CC0-B1DF-52FFF325190E}" destId="{723EEB15-6A4D-4F64-AEA1-23F50F98D251}" srcOrd="0" destOrd="0" presId="urn:microsoft.com/office/officeart/2005/8/layout/vList3"/>
    <dgm:cxn modelId="{58B54812-4029-4F76-B5A4-EF89FA2C905E}" type="presParOf" srcId="{723EEB15-6A4D-4F64-AEA1-23F50F98D251}" destId="{5CAAEF9F-DC1E-484F-9B5D-29C1468F2DE1}" srcOrd="0" destOrd="0" presId="urn:microsoft.com/office/officeart/2005/8/layout/vList3"/>
    <dgm:cxn modelId="{BE8C0BA8-6491-4CC9-920D-35D481B1F8B9}" type="presParOf" srcId="{5CAAEF9F-DC1E-484F-9B5D-29C1468F2DE1}" destId="{4B862524-EC28-4430-9392-ADC8FD941D06}" srcOrd="0" destOrd="0" presId="urn:microsoft.com/office/officeart/2005/8/layout/vList3"/>
    <dgm:cxn modelId="{EBBB0B57-AFA0-4F99-AF04-ADF3CF06682C}" type="presParOf" srcId="{5CAAEF9F-DC1E-484F-9B5D-29C1468F2DE1}" destId="{5E1F65A1-E703-46D2-9A23-216474A0084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19A36E-1041-4CC0-B1DF-52FFF325190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5D92250-DD2E-4A07-9C89-C5FDC62B5108}">
      <dgm:prSet custT="1"/>
      <dgm:spPr/>
      <dgm:t>
        <a:bodyPr/>
        <a:lstStyle/>
        <a:p>
          <a:r>
            <a:rPr lang="ru-RU" sz="2000" dirty="0" smtClean="0"/>
            <a:t>4. Хронические симптомы</a:t>
          </a:r>
          <a:endParaRPr lang="ru-RU" sz="2000" dirty="0"/>
        </a:p>
      </dgm:t>
    </dgm:pt>
    <dgm:pt modelId="{5DB32FAF-B3F3-4D7C-B7B3-D390142D2815}" type="parTrans" cxnId="{64947E61-3A41-4DFA-83D6-EB7F864D3F8F}">
      <dgm:prSet/>
      <dgm:spPr/>
      <dgm:t>
        <a:bodyPr/>
        <a:lstStyle/>
        <a:p>
          <a:endParaRPr lang="ru-RU" sz="2400"/>
        </a:p>
      </dgm:t>
    </dgm:pt>
    <dgm:pt modelId="{2DF8E1F2-1496-4C76-B464-8A1D2D5A12F3}" type="sibTrans" cxnId="{64947E61-3A41-4DFA-83D6-EB7F864D3F8F}">
      <dgm:prSet/>
      <dgm:spPr/>
      <dgm:t>
        <a:bodyPr/>
        <a:lstStyle/>
        <a:p>
          <a:endParaRPr lang="ru-RU" sz="2400"/>
        </a:p>
      </dgm:t>
    </dgm:pt>
    <dgm:pt modelId="{723EEB15-6A4D-4F64-AEA1-23F50F98D251}" type="pres">
      <dgm:prSet presAssocID="{7919A36E-1041-4CC0-B1DF-52FFF325190E}" presName="linearFlow" presStyleCnt="0">
        <dgm:presLayoutVars>
          <dgm:dir/>
          <dgm:resizeHandles val="exact"/>
        </dgm:presLayoutVars>
      </dgm:prSet>
      <dgm:spPr/>
    </dgm:pt>
    <dgm:pt modelId="{EC8E7F81-5794-4C8A-AB48-58E454714E85}" type="pres">
      <dgm:prSet presAssocID="{45D92250-DD2E-4A07-9C89-C5FDC62B5108}" presName="composite" presStyleCnt="0"/>
      <dgm:spPr/>
    </dgm:pt>
    <dgm:pt modelId="{C54BCD5B-FA1A-4E95-BAB0-838F0EFA576B}" type="pres">
      <dgm:prSet presAssocID="{45D92250-DD2E-4A07-9C89-C5FDC62B5108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5D4FE78-30AD-4B73-9A37-AAE0712CA37A}" type="pres">
      <dgm:prSet presAssocID="{45D92250-DD2E-4A07-9C89-C5FDC62B5108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004811-2768-4E42-80F3-1DFAE8F26C5B}" type="presOf" srcId="{45D92250-DD2E-4A07-9C89-C5FDC62B5108}" destId="{B5D4FE78-30AD-4B73-9A37-AAE0712CA37A}" srcOrd="0" destOrd="0" presId="urn:microsoft.com/office/officeart/2005/8/layout/vList3"/>
    <dgm:cxn modelId="{64947E61-3A41-4DFA-83D6-EB7F864D3F8F}" srcId="{7919A36E-1041-4CC0-B1DF-52FFF325190E}" destId="{45D92250-DD2E-4A07-9C89-C5FDC62B5108}" srcOrd="0" destOrd="0" parTransId="{5DB32FAF-B3F3-4D7C-B7B3-D390142D2815}" sibTransId="{2DF8E1F2-1496-4C76-B464-8A1D2D5A12F3}"/>
    <dgm:cxn modelId="{FAA38167-17CE-43B7-B0E3-F3E90447DCBF}" type="presOf" srcId="{7919A36E-1041-4CC0-B1DF-52FFF325190E}" destId="{723EEB15-6A4D-4F64-AEA1-23F50F98D251}" srcOrd="0" destOrd="0" presId="urn:microsoft.com/office/officeart/2005/8/layout/vList3"/>
    <dgm:cxn modelId="{F56CF9D3-2C8D-4C0F-9750-1777715728EE}" type="presParOf" srcId="{723EEB15-6A4D-4F64-AEA1-23F50F98D251}" destId="{EC8E7F81-5794-4C8A-AB48-58E454714E85}" srcOrd="0" destOrd="0" presId="urn:microsoft.com/office/officeart/2005/8/layout/vList3"/>
    <dgm:cxn modelId="{3946D3C5-FAE1-4EC4-888A-D692744CE071}" type="presParOf" srcId="{EC8E7F81-5794-4C8A-AB48-58E454714E85}" destId="{C54BCD5B-FA1A-4E95-BAB0-838F0EFA576B}" srcOrd="0" destOrd="0" presId="urn:microsoft.com/office/officeart/2005/8/layout/vList3"/>
    <dgm:cxn modelId="{C6AE6557-F208-434B-BA11-4DD0F403C510}" type="presParOf" srcId="{EC8E7F81-5794-4C8A-AB48-58E454714E85}" destId="{B5D4FE78-30AD-4B73-9A37-AAE0712CA37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19A36E-1041-4CC0-B1DF-52FFF325190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9C8F716-22AC-487F-BDA7-B26D93781B39}">
      <dgm:prSet custT="1"/>
      <dgm:spPr/>
      <dgm:t>
        <a:bodyPr/>
        <a:lstStyle/>
        <a:p>
          <a:r>
            <a:rPr lang="ru-RU" sz="2000" dirty="0" smtClean="0"/>
            <a:t>5. Пробивание стены</a:t>
          </a:r>
          <a:endParaRPr lang="ru-RU" sz="2000" dirty="0"/>
        </a:p>
      </dgm:t>
    </dgm:pt>
    <dgm:pt modelId="{5C4A2B60-5A31-4574-BA19-23F17D3D635D}" type="parTrans" cxnId="{359F77DA-8917-4870-8645-FB1065D59495}">
      <dgm:prSet/>
      <dgm:spPr/>
      <dgm:t>
        <a:bodyPr/>
        <a:lstStyle/>
        <a:p>
          <a:endParaRPr lang="ru-RU" sz="2400"/>
        </a:p>
      </dgm:t>
    </dgm:pt>
    <dgm:pt modelId="{DBD5655D-33DD-4F76-B1FC-19C52A4ED11E}" type="sibTrans" cxnId="{359F77DA-8917-4870-8645-FB1065D59495}">
      <dgm:prSet/>
      <dgm:spPr/>
      <dgm:t>
        <a:bodyPr/>
        <a:lstStyle/>
        <a:p>
          <a:endParaRPr lang="ru-RU" sz="2400"/>
        </a:p>
      </dgm:t>
    </dgm:pt>
    <dgm:pt modelId="{723EEB15-6A4D-4F64-AEA1-23F50F98D251}" type="pres">
      <dgm:prSet presAssocID="{7919A36E-1041-4CC0-B1DF-52FFF325190E}" presName="linearFlow" presStyleCnt="0">
        <dgm:presLayoutVars>
          <dgm:dir/>
          <dgm:resizeHandles val="exact"/>
        </dgm:presLayoutVars>
      </dgm:prSet>
      <dgm:spPr/>
    </dgm:pt>
    <dgm:pt modelId="{F1C5D6FA-7C74-468E-A939-DBCC115A3A04}" type="pres">
      <dgm:prSet presAssocID="{C9C8F716-22AC-487F-BDA7-B26D93781B39}" presName="composite" presStyleCnt="0"/>
      <dgm:spPr/>
    </dgm:pt>
    <dgm:pt modelId="{1C226AEE-6B42-48D8-96CC-D4617FD881E7}" type="pres">
      <dgm:prSet presAssocID="{C9C8F716-22AC-487F-BDA7-B26D93781B39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C7947B0-2C4F-4E1A-A4CF-F68657EDD77B}" type="pres">
      <dgm:prSet presAssocID="{C9C8F716-22AC-487F-BDA7-B26D93781B39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9F77DA-8917-4870-8645-FB1065D59495}" srcId="{7919A36E-1041-4CC0-B1DF-52FFF325190E}" destId="{C9C8F716-22AC-487F-BDA7-B26D93781B39}" srcOrd="0" destOrd="0" parTransId="{5C4A2B60-5A31-4574-BA19-23F17D3D635D}" sibTransId="{DBD5655D-33DD-4F76-B1FC-19C52A4ED11E}"/>
    <dgm:cxn modelId="{20E03755-DB29-4247-985E-6719B49BCB2A}" type="presOf" srcId="{C9C8F716-22AC-487F-BDA7-B26D93781B39}" destId="{8C7947B0-2C4F-4E1A-A4CF-F68657EDD77B}" srcOrd="0" destOrd="0" presId="urn:microsoft.com/office/officeart/2005/8/layout/vList3"/>
    <dgm:cxn modelId="{FAA38167-17CE-43B7-B0E3-F3E90447DCBF}" type="presOf" srcId="{7919A36E-1041-4CC0-B1DF-52FFF325190E}" destId="{723EEB15-6A4D-4F64-AEA1-23F50F98D251}" srcOrd="0" destOrd="0" presId="urn:microsoft.com/office/officeart/2005/8/layout/vList3"/>
    <dgm:cxn modelId="{BBD23C6E-6D18-4E54-9DD0-1FC03BF7DDC9}" type="presParOf" srcId="{723EEB15-6A4D-4F64-AEA1-23F50F98D251}" destId="{F1C5D6FA-7C74-468E-A939-DBCC115A3A04}" srcOrd="0" destOrd="0" presId="urn:microsoft.com/office/officeart/2005/8/layout/vList3"/>
    <dgm:cxn modelId="{88EA2CCA-2031-4DE3-9F11-5890F0D7FBA5}" type="presParOf" srcId="{F1C5D6FA-7C74-468E-A939-DBCC115A3A04}" destId="{1C226AEE-6B42-48D8-96CC-D4617FD881E7}" srcOrd="0" destOrd="0" presId="urn:microsoft.com/office/officeart/2005/8/layout/vList3"/>
    <dgm:cxn modelId="{4A30541D-C1F0-46D4-9BD1-6946CDC1F5F8}" type="presParOf" srcId="{F1C5D6FA-7C74-468E-A939-DBCC115A3A04}" destId="{8C7947B0-2C4F-4E1A-A4CF-F68657EDD77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94ED8D-23A9-48AB-A62C-3839431E8CF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95A29C-4988-4FA2-BA60-626F5DAD2940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Как не брать ответственность пациента на себя</a:t>
          </a:r>
          <a:endParaRPr lang="ru-RU" b="1" dirty="0">
            <a:solidFill>
              <a:schemeClr val="bg2">
                <a:lumMod val="10000"/>
              </a:schemeClr>
            </a:solidFill>
          </a:endParaRPr>
        </a:p>
      </dgm:t>
    </dgm:pt>
    <dgm:pt modelId="{B707663E-CE80-4680-ABCA-D075D6473EED}" type="parTrans" cxnId="{40286DB8-B8FD-4715-B034-DEE6BDC59975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5A8B69D5-0C80-402A-BA02-34F2B495AAF5}" type="sibTrans" cxnId="{40286DB8-B8FD-4715-B034-DEE6BDC59975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A8616123-2654-47DE-893E-50AA7C0AD1F2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Как выдержать агрессию со стороны пациента/родственника</a:t>
          </a:r>
          <a:endParaRPr lang="ru-RU" b="1" dirty="0">
            <a:solidFill>
              <a:schemeClr val="bg2">
                <a:lumMod val="10000"/>
              </a:schemeClr>
            </a:solidFill>
          </a:endParaRPr>
        </a:p>
      </dgm:t>
    </dgm:pt>
    <dgm:pt modelId="{8397A9B1-2EFD-48F4-AAE8-CB4746BC89F4}" type="parTrans" cxnId="{96D3A91D-CDEE-4CE3-BC41-C7D50503DD32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64325441-D486-4ACE-ACB1-1EBEA0522019}" type="sibTrans" cxnId="{96D3A91D-CDEE-4CE3-BC41-C7D50503DD32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C3337990-7392-48D6-845E-1F1493295020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Как не переносить диагнозы в свою жизнь</a:t>
          </a:r>
          <a:endParaRPr lang="ru-RU" b="1" dirty="0">
            <a:solidFill>
              <a:schemeClr val="bg2">
                <a:lumMod val="10000"/>
              </a:schemeClr>
            </a:solidFill>
          </a:endParaRPr>
        </a:p>
      </dgm:t>
    </dgm:pt>
    <dgm:pt modelId="{063F82A4-1E6E-4611-B3F4-49DD3ED3809F}" type="parTrans" cxnId="{D6B7C900-19FC-4881-81E7-35015E424B8C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B1FA6DDA-0E09-406B-8D3C-704C30B288A4}" type="sibTrans" cxnId="{D6B7C900-19FC-4881-81E7-35015E424B8C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87862369-2DF7-4389-8E77-110D12D46C15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Что делать, если пациент играет в игру Да-Но</a:t>
          </a:r>
          <a:endParaRPr lang="ru-RU" b="1" dirty="0">
            <a:solidFill>
              <a:schemeClr val="bg2">
                <a:lumMod val="10000"/>
              </a:schemeClr>
            </a:solidFill>
          </a:endParaRPr>
        </a:p>
      </dgm:t>
    </dgm:pt>
    <dgm:pt modelId="{04A283E6-7C2C-4911-85B9-E081F39C150A}" type="parTrans" cxnId="{EE691D8A-6C05-4CE0-8CFE-90FCEE77BEA1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04FB95A0-2522-4E34-80ED-7FAA70DC8029}" type="sibTrans" cxnId="{EE691D8A-6C05-4CE0-8CFE-90FCEE77BEA1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499B1609-FFF4-410D-AE73-7D5C7A199ED9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Как справиться с напряжением из-за многозадачности и несправедливости в коллективе</a:t>
          </a:r>
          <a:endParaRPr lang="ru-RU" b="1" dirty="0">
            <a:solidFill>
              <a:schemeClr val="bg2">
                <a:lumMod val="10000"/>
              </a:schemeClr>
            </a:solidFill>
          </a:endParaRPr>
        </a:p>
      </dgm:t>
    </dgm:pt>
    <dgm:pt modelId="{B8EF45C2-5615-477A-996C-D3904E469293}" type="parTrans" cxnId="{26B3CBE6-1E8F-4B9C-AE23-B8BB59BA821C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C068702E-CB60-4DF3-ABA4-861C47E13E33}" type="sibTrans" cxnId="{26B3CBE6-1E8F-4B9C-AE23-B8BB59BA821C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9D22EF31-F78C-4FAF-AB97-7F34DED3F61A}" type="pres">
      <dgm:prSet presAssocID="{6E94ED8D-23A9-48AB-A62C-3839431E8C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BAC575-1986-4EB2-A70A-00815CE1E34B}" type="pres">
      <dgm:prSet presAssocID="{6E94ED8D-23A9-48AB-A62C-3839431E8CFB}" presName="cycle" presStyleCnt="0"/>
      <dgm:spPr/>
    </dgm:pt>
    <dgm:pt modelId="{8849FB23-D866-473B-AED1-8230C99C9218}" type="pres">
      <dgm:prSet presAssocID="{0F95A29C-4988-4FA2-BA60-626F5DAD2940}" presName="nodeFirstNode" presStyleLbl="node1" presStyleIdx="0" presStyleCnt="5" custRadScaleRad="98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9721A-168E-4CD5-B16D-80B99C5BB4D4}" type="pres">
      <dgm:prSet presAssocID="{5A8B69D5-0C80-402A-BA02-34F2B495AAF5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2F7093B-0E8C-4B69-85D9-1D2FF5F87389}" type="pres">
      <dgm:prSet presAssocID="{A8616123-2654-47DE-893E-50AA7C0AD1F2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36919-1847-44B5-A62E-EC3D994BD6B8}" type="pres">
      <dgm:prSet presAssocID="{C3337990-7392-48D6-845E-1F1493295020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95BC9-05D3-4AD8-AD69-59F65830EC2F}" type="pres">
      <dgm:prSet presAssocID="{87862369-2DF7-4389-8E77-110D12D46C15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8DC2F-A54C-4D6D-BCC6-D53F9BF5A1E5}" type="pres">
      <dgm:prSet presAssocID="{499B1609-FFF4-410D-AE73-7D5C7A199ED9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682954-87C2-4A45-9663-F511C0CDA9CC}" type="presOf" srcId="{A8616123-2654-47DE-893E-50AA7C0AD1F2}" destId="{F2F7093B-0E8C-4B69-85D9-1D2FF5F87389}" srcOrd="0" destOrd="0" presId="urn:microsoft.com/office/officeart/2005/8/layout/cycle3"/>
    <dgm:cxn modelId="{40286DB8-B8FD-4715-B034-DEE6BDC59975}" srcId="{6E94ED8D-23A9-48AB-A62C-3839431E8CFB}" destId="{0F95A29C-4988-4FA2-BA60-626F5DAD2940}" srcOrd="0" destOrd="0" parTransId="{B707663E-CE80-4680-ABCA-D075D6473EED}" sibTransId="{5A8B69D5-0C80-402A-BA02-34F2B495AAF5}"/>
    <dgm:cxn modelId="{3AE0EF85-3474-4837-9F0B-A7CB6D63421D}" type="presOf" srcId="{C3337990-7392-48D6-845E-1F1493295020}" destId="{60736919-1847-44B5-A62E-EC3D994BD6B8}" srcOrd="0" destOrd="0" presId="urn:microsoft.com/office/officeart/2005/8/layout/cycle3"/>
    <dgm:cxn modelId="{CD25EF7F-DC46-41CA-BE5C-38427526A4C7}" type="presOf" srcId="{6E94ED8D-23A9-48AB-A62C-3839431E8CFB}" destId="{9D22EF31-F78C-4FAF-AB97-7F34DED3F61A}" srcOrd="0" destOrd="0" presId="urn:microsoft.com/office/officeart/2005/8/layout/cycle3"/>
    <dgm:cxn modelId="{EE691D8A-6C05-4CE0-8CFE-90FCEE77BEA1}" srcId="{6E94ED8D-23A9-48AB-A62C-3839431E8CFB}" destId="{87862369-2DF7-4389-8E77-110D12D46C15}" srcOrd="3" destOrd="0" parTransId="{04A283E6-7C2C-4911-85B9-E081F39C150A}" sibTransId="{04FB95A0-2522-4E34-80ED-7FAA70DC8029}"/>
    <dgm:cxn modelId="{26B3CBE6-1E8F-4B9C-AE23-B8BB59BA821C}" srcId="{6E94ED8D-23A9-48AB-A62C-3839431E8CFB}" destId="{499B1609-FFF4-410D-AE73-7D5C7A199ED9}" srcOrd="4" destOrd="0" parTransId="{B8EF45C2-5615-477A-996C-D3904E469293}" sibTransId="{C068702E-CB60-4DF3-ABA4-861C47E13E33}"/>
    <dgm:cxn modelId="{96D3A91D-CDEE-4CE3-BC41-C7D50503DD32}" srcId="{6E94ED8D-23A9-48AB-A62C-3839431E8CFB}" destId="{A8616123-2654-47DE-893E-50AA7C0AD1F2}" srcOrd="1" destOrd="0" parTransId="{8397A9B1-2EFD-48F4-AAE8-CB4746BC89F4}" sibTransId="{64325441-D486-4ACE-ACB1-1EBEA0522019}"/>
    <dgm:cxn modelId="{88CA8057-9B13-4EEC-AB4E-E7BAB093AFE1}" type="presOf" srcId="{499B1609-FFF4-410D-AE73-7D5C7A199ED9}" destId="{5E08DC2F-A54C-4D6D-BCC6-D53F9BF5A1E5}" srcOrd="0" destOrd="0" presId="urn:microsoft.com/office/officeart/2005/8/layout/cycle3"/>
    <dgm:cxn modelId="{E19EBA92-177D-4F70-BDB1-B1C131508856}" type="presOf" srcId="{87862369-2DF7-4389-8E77-110D12D46C15}" destId="{12A95BC9-05D3-4AD8-AD69-59F65830EC2F}" srcOrd="0" destOrd="0" presId="urn:microsoft.com/office/officeart/2005/8/layout/cycle3"/>
    <dgm:cxn modelId="{584310C4-549E-48CC-AEFE-EB1CD21CDE5B}" type="presOf" srcId="{5A8B69D5-0C80-402A-BA02-34F2B495AAF5}" destId="{0899721A-168E-4CD5-B16D-80B99C5BB4D4}" srcOrd="0" destOrd="0" presId="urn:microsoft.com/office/officeart/2005/8/layout/cycle3"/>
    <dgm:cxn modelId="{CB1920A1-5B43-4272-80B8-261D9CF7EAED}" type="presOf" srcId="{0F95A29C-4988-4FA2-BA60-626F5DAD2940}" destId="{8849FB23-D866-473B-AED1-8230C99C9218}" srcOrd="0" destOrd="0" presId="urn:microsoft.com/office/officeart/2005/8/layout/cycle3"/>
    <dgm:cxn modelId="{D6B7C900-19FC-4881-81E7-35015E424B8C}" srcId="{6E94ED8D-23A9-48AB-A62C-3839431E8CFB}" destId="{C3337990-7392-48D6-845E-1F1493295020}" srcOrd="2" destOrd="0" parTransId="{063F82A4-1E6E-4611-B3F4-49DD3ED3809F}" sibTransId="{B1FA6DDA-0E09-406B-8D3C-704C30B288A4}"/>
    <dgm:cxn modelId="{246C6E99-B870-4843-9B4C-A6B97D8AC522}" type="presParOf" srcId="{9D22EF31-F78C-4FAF-AB97-7F34DED3F61A}" destId="{63BAC575-1986-4EB2-A70A-00815CE1E34B}" srcOrd="0" destOrd="0" presId="urn:microsoft.com/office/officeart/2005/8/layout/cycle3"/>
    <dgm:cxn modelId="{E4C7297D-BE6B-49D4-9849-C7BEC84CD5D4}" type="presParOf" srcId="{63BAC575-1986-4EB2-A70A-00815CE1E34B}" destId="{8849FB23-D866-473B-AED1-8230C99C9218}" srcOrd="0" destOrd="0" presId="urn:microsoft.com/office/officeart/2005/8/layout/cycle3"/>
    <dgm:cxn modelId="{2F01557D-4BDF-4421-A8E2-018082FB19AD}" type="presParOf" srcId="{63BAC575-1986-4EB2-A70A-00815CE1E34B}" destId="{0899721A-168E-4CD5-B16D-80B99C5BB4D4}" srcOrd="1" destOrd="0" presId="urn:microsoft.com/office/officeart/2005/8/layout/cycle3"/>
    <dgm:cxn modelId="{3E96E032-537D-4D4A-B9BE-2B5553D38128}" type="presParOf" srcId="{63BAC575-1986-4EB2-A70A-00815CE1E34B}" destId="{F2F7093B-0E8C-4B69-85D9-1D2FF5F87389}" srcOrd="2" destOrd="0" presId="urn:microsoft.com/office/officeart/2005/8/layout/cycle3"/>
    <dgm:cxn modelId="{DC31C995-9583-4577-A61C-74F0437E00F8}" type="presParOf" srcId="{63BAC575-1986-4EB2-A70A-00815CE1E34B}" destId="{60736919-1847-44B5-A62E-EC3D994BD6B8}" srcOrd="3" destOrd="0" presId="urn:microsoft.com/office/officeart/2005/8/layout/cycle3"/>
    <dgm:cxn modelId="{71279EE3-B911-46E7-92B3-9C7609163B58}" type="presParOf" srcId="{63BAC575-1986-4EB2-A70A-00815CE1E34B}" destId="{12A95BC9-05D3-4AD8-AD69-59F65830EC2F}" srcOrd="4" destOrd="0" presId="urn:microsoft.com/office/officeart/2005/8/layout/cycle3"/>
    <dgm:cxn modelId="{B7E96EA6-57AE-496E-A8E1-4C894F75CACD}" type="presParOf" srcId="{63BAC575-1986-4EB2-A70A-00815CE1E34B}" destId="{5E08DC2F-A54C-4D6D-BCC6-D53F9BF5A1E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10F3B-ADC6-4D24-A25B-4A9B7A0B23B4}">
      <dsp:nvSpPr>
        <dsp:cNvPr id="0" name=""/>
        <dsp:cNvSpPr/>
      </dsp:nvSpPr>
      <dsp:spPr>
        <a:xfrm rot="10800000">
          <a:off x="1936811" y="2205"/>
          <a:ext cx="6992874" cy="7017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7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1. Медовый месяц</a:t>
          </a:r>
          <a:endParaRPr lang="ru-RU" sz="2000" kern="1200" dirty="0"/>
        </a:p>
      </dsp:txBody>
      <dsp:txXfrm rot="10800000">
        <a:off x="2112259" y="2205"/>
        <a:ext cx="6817426" cy="701793"/>
      </dsp:txXfrm>
    </dsp:sp>
    <dsp:sp modelId="{DA23CA56-D96F-485E-806E-FE13F5AFE36A}">
      <dsp:nvSpPr>
        <dsp:cNvPr id="0" name=""/>
        <dsp:cNvSpPr/>
      </dsp:nvSpPr>
      <dsp:spPr>
        <a:xfrm>
          <a:off x="1585914" y="2205"/>
          <a:ext cx="701793" cy="7017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DEB38-F43B-4F9F-A7BC-4FD503F20020}">
      <dsp:nvSpPr>
        <dsp:cNvPr id="0" name=""/>
        <dsp:cNvSpPr/>
      </dsp:nvSpPr>
      <dsp:spPr>
        <a:xfrm rot="10800000">
          <a:off x="1936811" y="913488"/>
          <a:ext cx="6992874" cy="7017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7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2. Недостаток топлива</a:t>
          </a:r>
          <a:endParaRPr lang="ru-RU" sz="2000" kern="1200" dirty="0"/>
        </a:p>
      </dsp:txBody>
      <dsp:txXfrm rot="10800000">
        <a:off x="2112259" y="913488"/>
        <a:ext cx="6817426" cy="701793"/>
      </dsp:txXfrm>
    </dsp:sp>
    <dsp:sp modelId="{C5783C83-00A3-4DBC-94A7-49DAA18904DF}">
      <dsp:nvSpPr>
        <dsp:cNvPr id="0" name=""/>
        <dsp:cNvSpPr/>
      </dsp:nvSpPr>
      <dsp:spPr>
        <a:xfrm>
          <a:off x="1585914" y="913488"/>
          <a:ext cx="701793" cy="70179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F65A1-E703-46D2-9A23-216474A00845}">
      <dsp:nvSpPr>
        <dsp:cNvPr id="0" name=""/>
        <dsp:cNvSpPr/>
      </dsp:nvSpPr>
      <dsp:spPr>
        <a:xfrm rot="10800000">
          <a:off x="1936811" y="1824772"/>
          <a:ext cx="6992874" cy="7017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7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3. Кризис </a:t>
          </a:r>
          <a:endParaRPr lang="ru-RU" sz="2000" kern="1200" dirty="0"/>
        </a:p>
      </dsp:txBody>
      <dsp:txXfrm rot="10800000">
        <a:off x="2112259" y="1824772"/>
        <a:ext cx="6817426" cy="701793"/>
      </dsp:txXfrm>
    </dsp:sp>
    <dsp:sp modelId="{4B862524-EC28-4430-9392-ADC8FD941D06}">
      <dsp:nvSpPr>
        <dsp:cNvPr id="0" name=""/>
        <dsp:cNvSpPr/>
      </dsp:nvSpPr>
      <dsp:spPr>
        <a:xfrm>
          <a:off x="1585914" y="1824772"/>
          <a:ext cx="701793" cy="70179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4FE78-30AD-4B73-9A37-AAE0712CA37A}">
      <dsp:nvSpPr>
        <dsp:cNvPr id="0" name=""/>
        <dsp:cNvSpPr/>
      </dsp:nvSpPr>
      <dsp:spPr>
        <a:xfrm rot="10800000">
          <a:off x="1936811" y="2736056"/>
          <a:ext cx="6992874" cy="7017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7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4. Хронические симптомы</a:t>
          </a:r>
          <a:endParaRPr lang="ru-RU" sz="2000" kern="1200" dirty="0"/>
        </a:p>
      </dsp:txBody>
      <dsp:txXfrm rot="10800000">
        <a:off x="2112259" y="2736056"/>
        <a:ext cx="6817426" cy="701793"/>
      </dsp:txXfrm>
    </dsp:sp>
    <dsp:sp modelId="{C54BCD5B-FA1A-4E95-BAB0-838F0EFA576B}">
      <dsp:nvSpPr>
        <dsp:cNvPr id="0" name=""/>
        <dsp:cNvSpPr/>
      </dsp:nvSpPr>
      <dsp:spPr>
        <a:xfrm>
          <a:off x="1585914" y="2736056"/>
          <a:ext cx="701793" cy="70179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947B0-2C4F-4E1A-A4CF-F68657EDD77B}">
      <dsp:nvSpPr>
        <dsp:cNvPr id="0" name=""/>
        <dsp:cNvSpPr/>
      </dsp:nvSpPr>
      <dsp:spPr>
        <a:xfrm rot="10800000">
          <a:off x="1936811" y="3647339"/>
          <a:ext cx="6992874" cy="7017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7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5. Пробивание стены</a:t>
          </a:r>
          <a:endParaRPr lang="ru-RU" sz="2000" kern="1200" dirty="0"/>
        </a:p>
      </dsp:txBody>
      <dsp:txXfrm rot="10800000">
        <a:off x="2112259" y="3647339"/>
        <a:ext cx="6817426" cy="701793"/>
      </dsp:txXfrm>
    </dsp:sp>
    <dsp:sp modelId="{1C226AEE-6B42-48D8-96CC-D4617FD881E7}">
      <dsp:nvSpPr>
        <dsp:cNvPr id="0" name=""/>
        <dsp:cNvSpPr/>
      </dsp:nvSpPr>
      <dsp:spPr>
        <a:xfrm>
          <a:off x="1585914" y="3647339"/>
          <a:ext cx="701793" cy="701793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10F3B-ADC6-4D24-A25B-4A9B7A0B23B4}">
      <dsp:nvSpPr>
        <dsp:cNvPr id="0" name=""/>
        <dsp:cNvSpPr/>
      </dsp:nvSpPr>
      <dsp:spPr>
        <a:xfrm rot="10800000">
          <a:off x="1746700" y="0"/>
          <a:ext cx="6310655" cy="6673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6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1. Медовый месяц</a:t>
          </a:r>
          <a:endParaRPr lang="ru-RU" sz="2000" kern="1200" dirty="0"/>
        </a:p>
      </dsp:txBody>
      <dsp:txXfrm rot="10800000">
        <a:off x="1913529" y="0"/>
        <a:ext cx="6143826" cy="667318"/>
      </dsp:txXfrm>
    </dsp:sp>
    <dsp:sp modelId="{DA23CA56-D96F-485E-806E-FE13F5AFE36A}">
      <dsp:nvSpPr>
        <dsp:cNvPr id="0" name=""/>
        <dsp:cNvSpPr/>
      </dsp:nvSpPr>
      <dsp:spPr>
        <a:xfrm>
          <a:off x="1422696" y="0"/>
          <a:ext cx="667318" cy="6673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DEB38-F43B-4F9F-A7BC-4FD503F20020}">
      <dsp:nvSpPr>
        <dsp:cNvPr id="0" name=""/>
        <dsp:cNvSpPr/>
      </dsp:nvSpPr>
      <dsp:spPr>
        <a:xfrm rot="10800000">
          <a:off x="1927398" y="0"/>
          <a:ext cx="6992874" cy="6641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86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2. Недостаток топлива</a:t>
          </a:r>
          <a:endParaRPr lang="ru-RU" sz="2000" kern="1200" dirty="0"/>
        </a:p>
      </dsp:txBody>
      <dsp:txXfrm rot="10800000">
        <a:off x="2093434" y="0"/>
        <a:ext cx="6826838" cy="664143"/>
      </dsp:txXfrm>
    </dsp:sp>
    <dsp:sp modelId="{C5783C83-00A3-4DBC-94A7-49DAA18904DF}">
      <dsp:nvSpPr>
        <dsp:cNvPr id="0" name=""/>
        <dsp:cNvSpPr/>
      </dsp:nvSpPr>
      <dsp:spPr>
        <a:xfrm>
          <a:off x="1595327" y="0"/>
          <a:ext cx="664143" cy="66414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F65A1-E703-46D2-9A23-216474A00845}">
      <dsp:nvSpPr>
        <dsp:cNvPr id="0" name=""/>
        <dsp:cNvSpPr/>
      </dsp:nvSpPr>
      <dsp:spPr>
        <a:xfrm rot="10800000">
          <a:off x="1780515" y="0"/>
          <a:ext cx="6387465" cy="6865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75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3. Кризис </a:t>
          </a:r>
          <a:endParaRPr lang="ru-RU" sz="2000" kern="1200" dirty="0"/>
        </a:p>
      </dsp:txBody>
      <dsp:txXfrm rot="10800000">
        <a:off x="1952157" y="0"/>
        <a:ext cx="6215823" cy="686569"/>
      </dsp:txXfrm>
    </dsp:sp>
    <dsp:sp modelId="{4B862524-EC28-4430-9392-ADC8FD941D06}">
      <dsp:nvSpPr>
        <dsp:cNvPr id="0" name=""/>
        <dsp:cNvSpPr/>
      </dsp:nvSpPr>
      <dsp:spPr>
        <a:xfrm>
          <a:off x="1437230" y="0"/>
          <a:ext cx="686569" cy="68656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4FE78-30AD-4B73-9A37-AAE0712CA37A}">
      <dsp:nvSpPr>
        <dsp:cNvPr id="0" name=""/>
        <dsp:cNvSpPr/>
      </dsp:nvSpPr>
      <dsp:spPr>
        <a:xfrm rot="10800000">
          <a:off x="1672591" y="0"/>
          <a:ext cx="6035420" cy="609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0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4. Хронические симптомы</a:t>
          </a:r>
          <a:endParaRPr lang="ru-RU" sz="2000" kern="1200" dirty="0"/>
        </a:p>
      </dsp:txBody>
      <dsp:txXfrm rot="10800000">
        <a:off x="1824982" y="0"/>
        <a:ext cx="5883029" cy="609566"/>
      </dsp:txXfrm>
    </dsp:sp>
    <dsp:sp modelId="{C54BCD5B-FA1A-4E95-BAB0-838F0EFA576B}">
      <dsp:nvSpPr>
        <dsp:cNvPr id="0" name=""/>
        <dsp:cNvSpPr/>
      </dsp:nvSpPr>
      <dsp:spPr>
        <a:xfrm>
          <a:off x="1367808" y="0"/>
          <a:ext cx="609566" cy="60956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947B0-2C4F-4E1A-A4CF-F68657EDD77B}">
      <dsp:nvSpPr>
        <dsp:cNvPr id="0" name=""/>
        <dsp:cNvSpPr/>
      </dsp:nvSpPr>
      <dsp:spPr>
        <a:xfrm rot="10800000">
          <a:off x="1768411" y="0"/>
          <a:ext cx="6329857" cy="6961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00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5. Пробивание стены</a:t>
          </a:r>
          <a:endParaRPr lang="ru-RU" sz="2000" kern="1200" dirty="0"/>
        </a:p>
      </dsp:txBody>
      <dsp:txXfrm rot="10800000">
        <a:off x="1942459" y="0"/>
        <a:ext cx="6155809" cy="696194"/>
      </dsp:txXfrm>
    </dsp:sp>
    <dsp:sp modelId="{1C226AEE-6B42-48D8-96CC-D4617FD881E7}">
      <dsp:nvSpPr>
        <dsp:cNvPr id="0" name=""/>
        <dsp:cNvSpPr/>
      </dsp:nvSpPr>
      <dsp:spPr>
        <a:xfrm>
          <a:off x="1420314" y="0"/>
          <a:ext cx="696194" cy="69619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9721A-168E-4CD5-B16D-80B99C5BB4D4}">
      <dsp:nvSpPr>
        <dsp:cNvPr id="0" name=""/>
        <dsp:cNvSpPr/>
      </dsp:nvSpPr>
      <dsp:spPr>
        <a:xfrm>
          <a:off x="542967" y="128458"/>
          <a:ext cx="4095665" cy="4095665"/>
        </a:xfrm>
        <a:prstGeom prst="circularArrow">
          <a:avLst>
            <a:gd name="adj1" fmla="val 5544"/>
            <a:gd name="adj2" fmla="val 330680"/>
            <a:gd name="adj3" fmla="val 13848984"/>
            <a:gd name="adj4" fmla="val 1734165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9FB23-D866-473B-AED1-8230C99C9218}">
      <dsp:nvSpPr>
        <dsp:cNvPr id="0" name=""/>
        <dsp:cNvSpPr/>
      </dsp:nvSpPr>
      <dsp:spPr>
        <a:xfrm>
          <a:off x="1662261" y="150875"/>
          <a:ext cx="1857077" cy="928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2">
                  <a:lumMod val="10000"/>
                </a:schemeClr>
              </a:solidFill>
            </a:rPr>
            <a:t>Как не брать ответственность пациента на себя</a:t>
          </a:r>
          <a:endParaRPr lang="ru-RU" sz="11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707588" y="196202"/>
        <a:ext cx="1766423" cy="837884"/>
      </dsp:txXfrm>
    </dsp:sp>
    <dsp:sp modelId="{F2F7093B-0E8C-4B69-85D9-1D2FF5F87389}">
      <dsp:nvSpPr>
        <dsp:cNvPr id="0" name=""/>
        <dsp:cNvSpPr/>
      </dsp:nvSpPr>
      <dsp:spPr>
        <a:xfrm>
          <a:off x="3323331" y="1338466"/>
          <a:ext cx="1857077" cy="928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2">
                  <a:lumMod val="10000"/>
                </a:schemeClr>
              </a:solidFill>
            </a:rPr>
            <a:t>Как выдержать агрессию со стороны пациента/родственника</a:t>
          </a:r>
          <a:endParaRPr lang="ru-RU" sz="11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368658" y="1383793"/>
        <a:ext cx="1766423" cy="837884"/>
      </dsp:txXfrm>
    </dsp:sp>
    <dsp:sp modelId="{60736919-1847-44B5-A62E-EC3D994BD6B8}">
      <dsp:nvSpPr>
        <dsp:cNvPr id="0" name=""/>
        <dsp:cNvSpPr/>
      </dsp:nvSpPr>
      <dsp:spPr>
        <a:xfrm>
          <a:off x="2688859" y="3291171"/>
          <a:ext cx="1857077" cy="928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2">
                  <a:lumMod val="10000"/>
                </a:schemeClr>
              </a:solidFill>
            </a:rPr>
            <a:t>Как не переносить диагнозы в свою жизнь</a:t>
          </a:r>
          <a:endParaRPr lang="ru-RU" sz="11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734186" y="3336498"/>
        <a:ext cx="1766423" cy="837884"/>
      </dsp:txXfrm>
    </dsp:sp>
    <dsp:sp modelId="{12A95BC9-05D3-4AD8-AD69-59F65830EC2F}">
      <dsp:nvSpPr>
        <dsp:cNvPr id="0" name=""/>
        <dsp:cNvSpPr/>
      </dsp:nvSpPr>
      <dsp:spPr>
        <a:xfrm>
          <a:off x="635663" y="3291171"/>
          <a:ext cx="1857077" cy="928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2">
                  <a:lumMod val="10000"/>
                </a:schemeClr>
              </a:solidFill>
            </a:rPr>
            <a:t>Что делать, если пациент играет в игру Да-Но</a:t>
          </a:r>
          <a:endParaRPr lang="ru-RU" sz="11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80990" y="3336498"/>
        <a:ext cx="1766423" cy="837884"/>
      </dsp:txXfrm>
    </dsp:sp>
    <dsp:sp modelId="{5E08DC2F-A54C-4D6D-BCC6-D53F9BF5A1E5}">
      <dsp:nvSpPr>
        <dsp:cNvPr id="0" name=""/>
        <dsp:cNvSpPr/>
      </dsp:nvSpPr>
      <dsp:spPr>
        <a:xfrm>
          <a:off x="1191" y="1338466"/>
          <a:ext cx="1857077" cy="928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2">
                  <a:lumMod val="10000"/>
                </a:schemeClr>
              </a:solidFill>
            </a:rPr>
            <a:t>Как справиться с напряжением из-за многозадачности и несправедливости в коллективе</a:t>
          </a:r>
          <a:endParaRPr lang="ru-RU" sz="11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6518" y="1383793"/>
        <a:ext cx="1766423" cy="837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3D27-E3AA-402B-90A3-AA4F014322B2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18D4-1EBA-45C7-AE41-531DB8965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57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3D27-E3AA-402B-90A3-AA4F014322B2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18D4-1EBA-45C7-AE41-531DB8965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57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3D27-E3AA-402B-90A3-AA4F014322B2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18D4-1EBA-45C7-AE41-531DB8965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74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3D27-E3AA-402B-90A3-AA4F014322B2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18D4-1EBA-45C7-AE41-531DB8965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32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3D27-E3AA-402B-90A3-AA4F014322B2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18D4-1EBA-45C7-AE41-531DB8965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5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3D27-E3AA-402B-90A3-AA4F014322B2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18D4-1EBA-45C7-AE41-531DB8965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8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3D27-E3AA-402B-90A3-AA4F014322B2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18D4-1EBA-45C7-AE41-531DB8965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1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3D27-E3AA-402B-90A3-AA4F014322B2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18D4-1EBA-45C7-AE41-531DB8965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79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3D27-E3AA-402B-90A3-AA4F014322B2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18D4-1EBA-45C7-AE41-531DB8965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97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3D27-E3AA-402B-90A3-AA4F014322B2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18D4-1EBA-45C7-AE41-531DB8965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033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3D27-E3AA-402B-90A3-AA4F014322B2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18D4-1EBA-45C7-AE41-531DB8965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7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43D27-E3AA-402B-90A3-AA4F014322B2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518D4-1EBA-45C7-AE41-531DB8965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68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mailto:varvarabrusnicy@gmail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 smtClean="0"/>
              <a:t>Гореть нельзя </a:t>
            </a:r>
            <a:r>
              <a:rPr lang="ru-RU" dirty="0" smtClean="0"/>
              <a:t>сгорать: </a:t>
            </a:r>
            <a:r>
              <a:rPr lang="ru-RU" dirty="0"/>
              <a:t>г</a:t>
            </a:r>
            <a:r>
              <a:rPr lang="ru-RU" dirty="0" smtClean="0"/>
              <a:t>де </a:t>
            </a:r>
            <a:r>
              <a:rPr lang="ru-RU" dirty="0" smtClean="0"/>
              <a:t>поставить запятую?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68151" y="4112177"/>
            <a:ext cx="4905676" cy="1655762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Варвара Николаевна Брусницына</a:t>
            </a:r>
          </a:p>
          <a:p>
            <a:pPr algn="l"/>
            <a:endParaRPr lang="ru-RU" sz="1400" dirty="0" smtClean="0"/>
          </a:p>
          <a:p>
            <a:pPr algn="l">
              <a:lnSpc>
                <a:spcPct val="100000"/>
              </a:lnSpc>
            </a:pPr>
            <a:r>
              <a:rPr lang="ru-RU" sz="1400" dirty="0" smtClean="0"/>
              <a:t>Врач анестезиолог-реаниматолог </a:t>
            </a:r>
          </a:p>
          <a:p>
            <a:pPr algn="l">
              <a:lnSpc>
                <a:spcPct val="100000"/>
              </a:lnSpc>
            </a:pPr>
            <a:r>
              <a:rPr lang="ru-RU" sz="1400" dirty="0" smtClean="0"/>
              <a:t>Врач ЛФК и спортивной медицины</a:t>
            </a:r>
          </a:p>
          <a:p>
            <a:pPr algn="l">
              <a:lnSpc>
                <a:spcPct val="100000"/>
              </a:lnSpc>
            </a:pPr>
            <a:r>
              <a:rPr lang="ru-RU" sz="1400" dirty="0" smtClean="0"/>
              <a:t>Психолог</a:t>
            </a:r>
          </a:p>
          <a:p>
            <a:pPr algn="l">
              <a:lnSpc>
                <a:spcPct val="100000"/>
              </a:lnSpc>
            </a:pPr>
            <a:r>
              <a:rPr lang="ru-RU" sz="1400" dirty="0" smtClean="0"/>
              <a:t>Эксперт учебного центра ГБУЗ «Центр паллиативной помощи»</a:t>
            </a:r>
          </a:p>
          <a:p>
            <a:pPr algn="l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1244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Стадии и признаки выгорания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2956173"/>
              </p:ext>
            </p:extLst>
          </p:nvPr>
        </p:nvGraphicFramePr>
        <p:xfrm>
          <a:off x="838200" y="1825625"/>
          <a:ext cx="9605211" cy="686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1455" y="2907013"/>
            <a:ext cx="48792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Высокий </a:t>
            </a:r>
            <a:r>
              <a:rPr lang="ru-RU" sz="2000" dirty="0"/>
              <a:t>уровень кортизола: снижение памяти, плохое самочувствие утром, хроническая усталость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Низкий уровень дофамина и серотонина: плохое настроение, любая мелочь способна его снизить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Высокий уровень норадреналина: раздражительность, </a:t>
            </a:r>
            <a:r>
              <a:rPr lang="ru-RU" sz="2000" dirty="0" smtClean="0"/>
              <a:t>агрессия, подавленность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8093" y="3032662"/>
            <a:ext cx="4574903" cy="304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0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Стадии и признаки выгорания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80219817"/>
              </p:ext>
            </p:extLst>
          </p:nvPr>
        </p:nvGraphicFramePr>
        <p:xfrm>
          <a:off x="838200" y="1825625"/>
          <a:ext cx="9075821" cy="609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42461" y="3542097"/>
            <a:ext cx="4677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Хронические заболевания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Неудовлетворенность качеством жизни</a:t>
            </a:r>
            <a:endParaRPr lang="ru-RU" sz="2000" dirty="0"/>
          </a:p>
        </p:txBody>
      </p:sp>
      <p:pic>
        <p:nvPicPr>
          <p:cNvPr id="2052" name="Picture 4" descr="https://lh3.googleusercontent.com/0C85lUkvMGvsZk4FaNCPf3QGMyzbr2pdJboIqfy64pGpl2bVvdgcdGkiGx9TyRvjZoNtv3C_e_rld2s7Ir_yPqI761qeN8aQU6mP4GBGSGWQhNsXwGP-0EpNXmHQj7x79HW1GRF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69" y="3149082"/>
            <a:ext cx="4223920" cy="281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162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Стадии и признаки выгорания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54040238"/>
              </p:ext>
            </p:extLst>
          </p:nvPr>
        </p:nvGraphicFramePr>
        <p:xfrm>
          <a:off x="838200" y="1825625"/>
          <a:ext cx="9518583" cy="696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1" y="2945329"/>
            <a:ext cx="59861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Психологические и физические </a:t>
            </a:r>
          </a:p>
          <a:p>
            <a:r>
              <a:rPr lang="ru-RU" sz="2000" dirty="0"/>
              <a:t>проблемы переходят в острую </a:t>
            </a:r>
          </a:p>
          <a:p>
            <a:r>
              <a:rPr lang="ru-RU" sz="2000" dirty="0"/>
              <a:t>форму, угроза потери работы, госпитализации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Потеря </a:t>
            </a:r>
            <a:r>
              <a:rPr lang="ru-RU" sz="2000" dirty="0"/>
              <a:t>интереса к тому, что тебя ранее радовало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Пребывание в подавленном состоянии </a:t>
            </a:r>
            <a:r>
              <a:rPr lang="ru-RU" sz="2000" dirty="0" smtClean="0"/>
              <a:t>большую</a:t>
            </a:r>
          </a:p>
          <a:p>
            <a:r>
              <a:rPr lang="ru-RU" sz="2000" dirty="0" smtClean="0"/>
              <a:t>часть дня, развитие </a:t>
            </a:r>
            <a:r>
              <a:rPr lang="ru-RU" sz="2000" dirty="0"/>
              <a:t>депрессивного состояния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Отсутствие </a:t>
            </a:r>
            <a:r>
              <a:rPr lang="ru-RU" sz="2000" dirty="0"/>
              <a:t>концентрации </a:t>
            </a:r>
            <a:r>
              <a:rPr lang="ru-RU" sz="2000" dirty="0" smtClean="0"/>
              <a:t>внимания с</a:t>
            </a:r>
          </a:p>
          <a:p>
            <a:r>
              <a:rPr lang="ru-RU" sz="2000" dirty="0" smtClean="0"/>
              <a:t>невозможностью </a:t>
            </a:r>
            <a:r>
              <a:rPr lang="ru-RU" sz="2000" dirty="0"/>
              <a:t>выполнить задачу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l="49845" t="40030" r="29164" b="39366"/>
          <a:stretch/>
        </p:blipFill>
        <p:spPr>
          <a:xfrm>
            <a:off x="6824313" y="3118584"/>
            <a:ext cx="4660080" cy="285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11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Характеристики выгорающих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321969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err="1" smtClean="0">
                <a:solidFill>
                  <a:srgbClr val="002060"/>
                </a:solidFill>
              </a:rPr>
              <a:t>Перфекционизм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и </a:t>
            </a:r>
            <a:r>
              <a:rPr lang="ru-RU" sz="2000" dirty="0" err="1" smtClean="0">
                <a:solidFill>
                  <a:srgbClr val="002060"/>
                </a:solidFill>
              </a:rPr>
              <a:t>трудоголизм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  <a:r>
              <a:rPr lang="ru-RU" sz="2000" dirty="0" smtClean="0">
                <a:solidFill>
                  <a:srgbClr val="002060"/>
                </a:solidFill>
              </a:rPr>
              <a:t> Я – это моя профессия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Синдром самозванца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Паттерн сдерживать свои </a:t>
            </a:r>
            <a:r>
              <a:rPr lang="ru-RU" sz="2000" dirty="0" smtClean="0">
                <a:solidFill>
                  <a:srgbClr val="002060"/>
                </a:solidFill>
              </a:rPr>
              <a:t>«</a:t>
            </a:r>
            <a:r>
              <a:rPr lang="ru-RU" sz="2000" dirty="0" smtClean="0">
                <a:solidFill>
                  <a:srgbClr val="002060"/>
                </a:solidFill>
              </a:rPr>
              <a:t>негативные» </a:t>
            </a:r>
            <a:r>
              <a:rPr lang="ru-RU" sz="2000" dirty="0" smtClean="0">
                <a:solidFill>
                  <a:srgbClr val="002060"/>
                </a:solidFill>
              </a:rPr>
              <a:t>эмоции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Ложное убеждение: «меня любят только если я буду удобным и бесконфликтным»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488" t="16507" r="14827" b="8958"/>
          <a:stretch/>
        </p:blipFill>
        <p:spPr>
          <a:xfrm>
            <a:off x="6160168" y="1933955"/>
            <a:ext cx="5496339" cy="413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99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Характеристики выгорающих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221289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Переживания при критике, ошибках на работе, конфликтах с коллегами и пациентами</a:t>
            </a:r>
          </a:p>
          <a:p>
            <a:pPr>
              <a:lnSpc>
                <a:spcPct val="150000"/>
              </a:lnSpc>
            </a:pPr>
            <a:r>
              <a:rPr lang="ru-RU" sz="2000" dirty="0" err="1" smtClean="0">
                <a:solidFill>
                  <a:srgbClr val="002060"/>
                </a:solidFill>
              </a:rPr>
              <a:t>Спасательство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Забота обо всех, кроме себя; жертвенность на работе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88" y="1934677"/>
            <a:ext cx="5522495" cy="368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26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5874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Результаты тренинга 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8009081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6451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Привычки против выгорания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408596" cy="43513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Есть слона по кусочкам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Планировать дела с учетом неудачи (более плавное снижение дофамина в случае неудачи)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Понять, кто вы вне профессии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Просить помощи и делегировать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Отдыхать до того, как устали: перерывы в работе, смена вида деятельности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Нет многозадачности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106" t="16212" r="20729" b="7014"/>
          <a:stretch/>
        </p:blipFill>
        <p:spPr>
          <a:xfrm>
            <a:off x="6464166" y="1690688"/>
            <a:ext cx="4889634" cy="3965608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9535829" y="1690688"/>
            <a:ext cx="1617044" cy="1151673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822781" y="1804859"/>
            <a:ext cx="1087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же не только медик!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323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Привычки против выгорания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004335" cy="43513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Работа с эмоциями: тренировка </a:t>
            </a:r>
            <a:r>
              <a:rPr lang="ru-RU" sz="2000" dirty="0" err="1" smtClean="0">
                <a:solidFill>
                  <a:srgbClr val="002060"/>
                </a:solidFill>
              </a:rPr>
              <a:t>ассертивности</a:t>
            </a:r>
            <a:r>
              <a:rPr lang="ru-RU" sz="2000" dirty="0" smtClean="0">
                <a:solidFill>
                  <a:srgbClr val="002060"/>
                </a:solidFill>
              </a:rPr>
              <a:t>. Выражение злости на работе, умение говорить нет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Разделить свою ответственность и ответственность пациента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Отделение личного времени от рабочего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Сон/питание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Группы поддержки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159092" cy="343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22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202" y="70200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Работа над ложными убеждениями. Напишите свои. 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68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436" y="833839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Спасибо за внимание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18585" y="4629752"/>
            <a:ext cx="65548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Брусницына Варвара Николаевна</a:t>
            </a:r>
          </a:p>
          <a:p>
            <a:r>
              <a:rPr lang="en-US" sz="2000" b="1" dirty="0" smtClean="0">
                <a:hlinkClick r:id="rId2"/>
              </a:rPr>
              <a:t>varvarabrusnicy@gmail.com</a:t>
            </a:r>
            <a:endParaRPr lang="en-US" sz="2000" b="1" dirty="0" smtClean="0"/>
          </a:p>
          <a:p>
            <a:r>
              <a:rPr lang="en-US" sz="2000" b="1" dirty="0" smtClean="0"/>
              <a:t>              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</a:t>
            </a:r>
            <a:r>
              <a:rPr lang="en-US" sz="2000" b="1" dirty="0" err="1" smtClean="0"/>
              <a:t>varvara.brusnitsyna</a:t>
            </a:r>
            <a:endParaRPr lang="en-US" sz="2000" b="1" dirty="0" smtClean="0"/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5291471"/>
            <a:ext cx="847023" cy="847023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32331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Э</a:t>
            </a:r>
            <a:r>
              <a:rPr lang="ru-RU" sz="4000" dirty="0" smtClean="0"/>
              <a:t>моциональное выгорание (ВОЗ)-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синдром, возникающий в результате хронического стресса на рабочем месте, который не был успешно преодолен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включен в МКБ-10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в 2021 году в МКБ-11 добавлен в классификацию не как заболевание, а как фактор, влияющий на состояние здоровья человека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с точки зрения психологии — способ адаптации психики к внешним раздражителям</a:t>
            </a:r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45390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Актуальность</a:t>
            </a:r>
            <a:endParaRPr lang="ru-RU" sz="4000" dirty="0">
              <a:solidFill>
                <a:srgbClr val="00206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5464079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0858694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328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Диагностика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518583" cy="43513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Тест Бойко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Тест </a:t>
            </a:r>
            <a:r>
              <a:rPr lang="ru-RU" sz="2000" dirty="0" err="1">
                <a:solidFill>
                  <a:srgbClr val="002060"/>
                </a:solidFill>
              </a:rPr>
              <a:t>М</a:t>
            </a:r>
            <a:r>
              <a:rPr lang="ru-RU" sz="2000" dirty="0" err="1" smtClean="0">
                <a:solidFill>
                  <a:srgbClr val="002060"/>
                </a:solidFill>
              </a:rPr>
              <a:t>аслач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24" y="3142648"/>
            <a:ext cx="8738045" cy="264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31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485" y="1372854"/>
            <a:ext cx="4869515" cy="285273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 чем мы думаем, когда говорим о выгорании?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116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4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138" y="697831"/>
            <a:ext cx="9993161" cy="562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38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Модель эмоционального выгорания </a:t>
            </a:r>
            <a:r>
              <a:rPr lang="ru-RU" sz="4000" dirty="0" err="1" smtClean="0">
                <a:solidFill>
                  <a:srgbClr val="002060"/>
                </a:solidFill>
              </a:rPr>
              <a:t>Дж.Гринберга</a:t>
            </a:r>
            <a:endParaRPr lang="ru-RU" sz="40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28100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586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Стадии и признаки выгорания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6587638"/>
              </p:ext>
            </p:extLst>
          </p:nvPr>
        </p:nvGraphicFramePr>
        <p:xfrm>
          <a:off x="-567088" y="1690688"/>
          <a:ext cx="9489707" cy="667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61712" y="2713912"/>
            <a:ext cx="4605272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Сотрудник доволен работой,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с энтузиазмом к ней относится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Повышение </a:t>
            </a:r>
            <a:r>
              <a:rPr lang="ru-RU" sz="2000" dirty="0"/>
              <a:t>серотонина, дофамина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Повышение </a:t>
            </a:r>
            <a:r>
              <a:rPr lang="ru-RU" sz="2000" dirty="0" err="1" smtClean="0"/>
              <a:t>глютамата</a:t>
            </a:r>
            <a:endParaRPr lang="ru-RU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Возбуждение</a:t>
            </a:r>
            <a:r>
              <a:rPr lang="ru-RU" sz="2000" dirty="0"/>
              <a:t>, повышение настроения</a:t>
            </a:r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359" y="2849077"/>
            <a:ext cx="4844782" cy="322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72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Стадии и признаки выгорания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6406833"/>
              </p:ext>
            </p:extLst>
          </p:nvPr>
        </p:nvGraphicFramePr>
        <p:xfrm>
          <a:off x="-778844" y="1605831"/>
          <a:ext cx="10515600" cy="664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82579" y="2558574"/>
            <a:ext cx="4715578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Апатия, снижение продуктивности, проблемы  со сном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Повышение кортизола: усталость,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апатия, снижение концентрации внимания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Снижение серотонина и дофамина: плохое настроение, </a:t>
            </a:r>
            <a:br>
              <a:rPr lang="ru-RU" sz="2000" dirty="0"/>
            </a:br>
            <a:r>
              <a:rPr lang="ru-RU" sz="2000" dirty="0"/>
              <a:t>головная боль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8"/>
          <a:stretch/>
        </p:blipFill>
        <p:spPr>
          <a:xfrm>
            <a:off x="6737684" y="2701248"/>
            <a:ext cx="3811603" cy="363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77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514</Words>
  <Application>Microsoft Office PowerPoint</Application>
  <PresentationFormat>Широкоэкранный</PresentationFormat>
  <Paragraphs>94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Arial</vt:lpstr>
      <vt:lpstr>Тема Office</vt:lpstr>
      <vt:lpstr>Гореть нельзя сгорать: где поставить запятую?</vt:lpstr>
      <vt:lpstr>Эмоциональное выгорание (ВОЗ)-</vt:lpstr>
      <vt:lpstr>Актуальность</vt:lpstr>
      <vt:lpstr>Диагностика</vt:lpstr>
      <vt:lpstr>О чем мы думаем, когда говорим о выгорании?</vt:lpstr>
      <vt:lpstr>Презентация PowerPoint</vt:lpstr>
      <vt:lpstr>Модель эмоционального выгорания Дж.Гринберга</vt:lpstr>
      <vt:lpstr>Стадии и признаки выгорания</vt:lpstr>
      <vt:lpstr>Стадии и признаки выгорания</vt:lpstr>
      <vt:lpstr>Стадии и признаки выгорания</vt:lpstr>
      <vt:lpstr>Стадии и признаки выгорания</vt:lpstr>
      <vt:lpstr>Стадии и признаки выгорания</vt:lpstr>
      <vt:lpstr>Характеристики выгорающих</vt:lpstr>
      <vt:lpstr>Характеристики выгорающих</vt:lpstr>
      <vt:lpstr>Результаты тренинга </vt:lpstr>
      <vt:lpstr>Привычки против выгорания</vt:lpstr>
      <vt:lpstr>Привычки против выгорания</vt:lpstr>
      <vt:lpstr>Работа над ложными убеждениями. Напишите свои.  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Гореть нельзя сгорать. Где поставить запятую</dc:title>
  <dc:creator>Варвара Брусницына</dc:creator>
  <cp:lastModifiedBy>Варвара Брусницына</cp:lastModifiedBy>
  <cp:revision>24</cp:revision>
  <dcterms:created xsi:type="dcterms:W3CDTF">2022-02-13T10:08:06Z</dcterms:created>
  <dcterms:modified xsi:type="dcterms:W3CDTF">2022-02-16T08:21:55Z</dcterms:modified>
</cp:coreProperties>
</file>