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Lst>
  <p:sldIdLst>
    <p:sldId id="257" r:id="rId5"/>
    <p:sldId id="259" r:id="rId6"/>
    <p:sldId id="260" r:id="rId7"/>
    <p:sldId id="261" r:id="rId8"/>
    <p:sldId id="263" r:id="rId9"/>
    <p:sldId id="279" r:id="rId10"/>
    <p:sldId id="286" r:id="rId11"/>
    <p:sldId id="287" r:id="rId12"/>
    <p:sldId id="285" r:id="rId13"/>
    <p:sldId id="277" r:id="rId14"/>
    <p:sldId id="278" r:id="rId15"/>
    <p:sldId id="288" r:id="rId16"/>
    <p:sldId id="264" r:id="rId17"/>
    <p:sldId id="265" r:id="rId18"/>
    <p:sldId id="266" r:id="rId19"/>
    <p:sldId id="267" r:id="rId20"/>
    <p:sldId id="269" r:id="rId21"/>
    <p:sldId id="270" r:id="rId22"/>
    <p:sldId id="271" r:id="rId23"/>
    <p:sldId id="328" r:id="rId24"/>
    <p:sldId id="329" r:id="rId25"/>
    <p:sldId id="330" r:id="rId26"/>
    <p:sldId id="297" r:id="rId27"/>
    <p:sldId id="272" r:id="rId28"/>
    <p:sldId id="274" r:id="rId29"/>
    <p:sldId id="316" r:id="rId30"/>
    <p:sldId id="317" r:id="rId31"/>
    <p:sldId id="318" r:id="rId32"/>
    <p:sldId id="319" r:id="rId33"/>
    <p:sldId id="320" r:id="rId34"/>
    <p:sldId id="323" r:id="rId35"/>
    <p:sldId id="322" r:id="rId36"/>
    <p:sldId id="275" r:id="rId37"/>
    <p:sldId id="276" r:id="rId38"/>
    <p:sldId id="282" r:id="rId39"/>
    <p:sldId id="281" r:id="rId40"/>
    <p:sldId id="289" r:id="rId41"/>
    <p:sldId id="284" r:id="rId42"/>
    <p:sldId id="290" r:id="rId43"/>
    <p:sldId id="313" r:id="rId44"/>
    <p:sldId id="315" r:id="rId45"/>
    <p:sldId id="283" r:id="rId46"/>
    <p:sldId id="324" r:id="rId47"/>
    <p:sldId id="299" r:id="rId48"/>
    <p:sldId id="298" r:id="rId49"/>
    <p:sldId id="300" r:id="rId50"/>
    <p:sldId id="304" r:id="rId51"/>
    <p:sldId id="301" r:id="rId52"/>
    <p:sldId id="302" r:id="rId53"/>
    <p:sldId id="306" r:id="rId54"/>
    <p:sldId id="308" r:id="rId55"/>
    <p:sldId id="309" r:id="rId56"/>
    <p:sldId id="310" r:id="rId57"/>
    <p:sldId id="307" r:id="rId58"/>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4" d="100"/>
          <a:sy n="114" d="100"/>
        </p:scale>
        <p:origin x="414"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5" Type="http://schemas.openxmlformats.org/officeDocument/2006/relationships/slide" Target="slides/slide1.xml"/><Relationship Id="rId61" Type="http://schemas.openxmlformats.org/officeDocument/2006/relationships/theme" Target="theme/them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Rectangle 4">
            <a:extLst>
              <a:ext uri="{FF2B5EF4-FFF2-40B4-BE49-F238E27FC236}">
                <a16:creationId xmlns:a16="http://schemas.microsoft.com/office/drawing/2014/main" id="{B43B4C1E-9F37-4B02-8902-D3711C2EAEEB}"/>
              </a:ext>
            </a:extLst>
          </p:cNvPr>
          <p:cNvSpPr>
            <a:spLocks noGrp="1" noChangeArrowheads="1"/>
          </p:cNvSpPr>
          <p:nvPr>
            <p:ph type="dt" sz="half" idx="10"/>
          </p:nvPr>
        </p:nvSpPr>
        <p:spPr>
          <a:ln/>
        </p:spPr>
        <p:txBody>
          <a:bodyPr/>
          <a:lstStyle>
            <a:lvl1pPr>
              <a:defRPr/>
            </a:lvl1pPr>
          </a:lstStyle>
          <a:p>
            <a:pPr>
              <a:defRPr/>
            </a:pPr>
            <a:endParaRPr lang="ru-RU" altLang="ru-RU"/>
          </a:p>
        </p:txBody>
      </p:sp>
      <p:sp>
        <p:nvSpPr>
          <p:cNvPr id="5" name="Rectangle 5">
            <a:extLst>
              <a:ext uri="{FF2B5EF4-FFF2-40B4-BE49-F238E27FC236}">
                <a16:creationId xmlns:a16="http://schemas.microsoft.com/office/drawing/2014/main" id="{6660B6CB-B930-4E01-BBCA-07FEDD067549}"/>
              </a:ext>
            </a:extLst>
          </p:cNvPr>
          <p:cNvSpPr>
            <a:spLocks noGrp="1" noChangeArrowheads="1"/>
          </p:cNvSpPr>
          <p:nvPr>
            <p:ph type="ftr" sz="quarter" idx="11"/>
          </p:nvPr>
        </p:nvSpPr>
        <p:spPr>
          <a:ln/>
        </p:spPr>
        <p:txBody>
          <a:bodyPr/>
          <a:lstStyle>
            <a:lvl1pPr>
              <a:defRPr/>
            </a:lvl1pPr>
          </a:lstStyle>
          <a:p>
            <a:pPr>
              <a:defRPr/>
            </a:pPr>
            <a:endParaRPr lang="ru-RU" altLang="ru-RU"/>
          </a:p>
        </p:txBody>
      </p:sp>
      <p:sp>
        <p:nvSpPr>
          <p:cNvPr id="6" name="Rectangle 6">
            <a:extLst>
              <a:ext uri="{FF2B5EF4-FFF2-40B4-BE49-F238E27FC236}">
                <a16:creationId xmlns:a16="http://schemas.microsoft.com/office/drawing/2014/main" id="{0D03BE31-7F57-48C4-860B-012640570274}"/>
              </a:ext>
            </a:extLst>
          </p:cNvPr>
          <p:cNvSpPr>
            <a:spLocks noGrp="1" noChangeArrowheads="1"/>
          </p:cNvSpPr>
          <p:nvPr>
            <p:ph type="sldNum" sz="quarter" idx="12"/>
          </p:nvPr>
        </p:nvSpPr>
        <p:spPr>
          <a:ln/>
        </p:spPr>
        <p:txBody>
          <a:bodyPr/>
          <a:lstStyle>
            <a:lvl1pPr>
              <a:defRPr/>
            </a:lvl1pPr>
          </a:lstStyle>
          <a:p>
            <a:fld id="{BC6F5C44-AA7A-484C-AF95-3F1BBFB4140F}" type="slidenum">
              <a:rPr lang="ru-RU" altLang="ru-RU"/>
              <a:pPr/>
              <a:t>‹#›</a:t>
            </a:fld>
            <a:endParaRPr lang="ru-RU" altLang="ru-RU"/>
          </a:p>
        </p:txBody>
      </p:sp>
    </p:spTree>
    <p:extLst>
      <p:ext uri="{BB962C8B-B14F-4D97-AF65-F5344CB8AC3E}">
        <p14:creationId xmlns:p14="http://schemas.microsoft.com/office/powerpoint/2010/main" val="1038077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4">
            <a:extLst>
              <a:ext uri="{FF2B5EF4-FFF2-40B4-BE49-F238E27FC236}">
                <a16:creationId xmlns:a16="http://schemas.microsoft.com/office/drawing/2014/main" id="{C058AC57-1353-499A-A234-034EF8D9354C}"/>
              </a:ext>
            </a:extLst>
          </p:cNvPr>
          <p:cNvSpPr>
            <a:spLocks noGrp="1" noChangeArrowheads="1"/>
          </p:cNvSpPr>
          <p:nvPr>
            <p:ph type="dt" sz="half" idx="10"/>
          </p:nvPr>
        </p:nvSpPr>
        <p:spPr>
          <a:ln/>
        </p:spPr>
        <p:txBody>
          <a:bodyPr/>
          <a:lstStyle>
            <a:lvl1pPr>
              <a:defRPr/>
            </a:lvl1pPr>
          </a:lstStyle>
          <a:p>
            <a:pPr>
              <a:defRPr/>
            </a:pPr>
            <a:endParaRPr lang="ru-RU" altLang="ru-RU"/>
          </a:p>
        </p:txBody>
      </p:sp>
      <p:sp>
        <p:nvSpPr>
          <p:cNvPr id="5" name="Rectangle 5">
            <a:extLst>
              <a:ext uri="{FF2B5EF4-FFF2-40B4-BE49-F238E27FC236}">
                <a16:creationId xmlns:a16="http://schemas.microsoft.com/office/drawing/2014/main" id="{D1C7B84A-B093-4E98-8933-A652BADDD9B7}"/>
              </a:ext>
            </a:extLst>
          </p:cNvPr>
          <p:cNvSpPr>
            <a:spLocks noGrp="1" noChangeArrowheads="1"/>
          </p:cNvSpPr>
          <p:nvPr>
            <p:ph type="ftr" sz="quarter" idx="11"/>
          </p:nvPr>
        </p:nvSpPr>
        <p:spPr>
          <a:ln/>
        </p:spPr>
        <p:txBody>
          <a:bodyPr/>
          <a:lstStyle>
            <a:lvl1pPr>
              <a:defRPr/>
            </a:lvl1pPr>
          </a:lstStyle>
          <a:p>
            <a:pPr>
              <a:defRPr/>
            </a:pPr>
            <a:endParaRPr lang="ru-RU" altLang="ru-RU"/>
          </a:p>
        </p:txBody>
      </p:sp>
      <p:sp>
        <p:nvSpPr>
          <p:cNvPr id="6" name="Rectangle 6">
            <a:extLst>
              <a:ext uri="{FF2B5EF4-FFF2-40B4-BE49-F238E27FC236}">
                <a16:creationId xmlns:a16="http://schemas.microsoft.com/office/drawing/2014/main" id="{DBB867B1-5FA7-4990-9F2F-A44BDAC7B095}"/>
              </a:ext>
            </a:extLst>
          </p:cNvPr>
          <p:cNvSpPr>
            <a:spLocks noGrp="1" noChangeArrowheads="1"/>
          </p:cNvSpPr>
          <p:nvPr>
            <p:ph type="sldNum" sz="quarter" idx="12"/>
          </p:nvPr>
        </p:nvSpPr>
        <p:spPr>
          <a:ln/>
        </p:spPr>
        <p:txBody>
          <a:bodyPr/>
          <a:lstStyle>
            <a:lvl1pPr>
              <a:defRPr/>
            </a:lvl1pPr>
          </a:lstStyle>
          <a:p>
            <a:fld id="{A04D1D38-7597-466E-9EC2-24F8946ECC69}" type="slidenum">
              <a:rPr lang="ru-RU" altLang="ru-RU"/>
              <a:pPr/>
              <a:t>‹#›</a:t>
            </a:fld>
            <a:endParaRPr lang="ru-RU" altLang="ru-RU"/>
          </a:p>
        </p:txBody>
      </p:sp>
    </p:spTree>
    <p:extLst>
      <p:ext uri="{BB962C8B-B14F-4D97-AF65-F5344CB8AC3E}">
        <p14:creationId xmlns:p14="http://schemas.microsoft.com/office/powerpoint/2010/main" val="24487239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839200" y="274639"/>
            <a:ext cx="27432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609600" y="274639"/>
            <a:ext cx="80264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4">
            <a:extLst>
              <a:ext uri="{FF2B5EF4-FFF2-40B4-BE49-F238E27FC236}">
                <a16:creationId xmlns:a16="http://schemas.microsoft.com/office/drawing/2014/main" id="{766091A7-F896-40CB-9F2B-73E04A9BA24A}"/>
              </a:ext>
            </a:extLst>
          </p:cNvPr>
          <p:cNvSpPr>
            <a:spLocks noGrp="1" noChangeArrowheads="1"/>
          </p:cNvSpPr>
          <p:nvPr>
            <p:ph type="dt" sz="half" idx="10"/>
          </p:nvPr>
        </p:nvSpPr>
        <p:spPr>
          <a:ln/>
        </p:spPr>
        <p:txBody>
          <a:bodyPr/>
          <a:lstStyle>
            <a:lvl1pPr>
              <a:defRPr/>
            </a:lvl1pPr>
          </a:lstStyle>
          <a:p>
            <a:pPr>
              <a:defRPr/>
            </a:pPr>
            <a:endParaRPr lang="ru-RU" altLang="ru-RU"/>
          </a:p>
        </p:txBody>
      </p:sp>
      <p:sp>
        <p:nvSpPr>
          <p:cNvPr id="5" name="Rectangle 5">
            <a:extLst>
              <a:ext uri="{FF2B5EF4-FFF2-40B4-BE49-F238E27FC236}">
                <a16:creationId xmlns:a16="http://schemas.microsoft.com/office/drawing/2014/main" id="{B8F74D22-EC1B-462C-A49B-9CEFB90287DA}"/>
              </a:ext>
            </a:extLst>
          </p:cNvPr>
          <p:cNvSpPr>
            <a:spLocks noGrp="1" noChangeArrowheads="1"/>
          </p:cNvSpPr>
          <p:nvPr>
            <p:ph type="ftr" sz="quarter" idx="11"/>
          </p:nvPr>
        </p:nvSpPr>
        <p:spPr>
          <a:ln/>
        </p:spPr>
        <p:txBody>
          <a:bodyPr/>
          <a:lstStyle>
            <a:lvl1pPr>
              <a:defRPr/>
            </a:lvl1pPr>
          </a:lstStyle>
          <a:p>
            <a:pPr>
              <a:defRPr/>
            </a:pPr>
            <a:endParaRPr lang="ru-RU" altLang="ru-RU"/>
          </a:p>
        </p:txBody>
      </p:sp>
      <p:sp>
        <p:nvSpPr>
          <p:cNvPr id="6" name="Rectangle 6">
            <a:extLst>
              <a:ext uri="{FF2B5EF4-FFF2-40B4-BE49-F238E27FC236}">
                <a16:creationId xmlns:a16="http://schemas.microsoft.com/office/drawing/2014/main" id="{DAEA2CFC-BD44-4523-8C8B-1E9A2418912F}"/>
              </a:ext>
            </a:extLst>
          </p:cNvPr>
          <p:cNvSpPr>
            <a:spLocks noGrp="1" noChangeArrowheads="1"/>
          </p:cNvSpPr>
          <p:nvPr>
            <p:ph type="sldNum" sz="quarter" idx="12"/>
          </p:nvPr>
        </p:nvSpPr>
        <p:spPr>
          <a:ln/>
        </p:spPr>
        <p:txBody>
          <a:bodyPr/>
          <a:lstStyle>
            <a:lvl1pPr>
              <a:defRPr/>
            </a:lvl1pPr>
          </a:lstStyle>
          <a:p>
            <a:fld id="{39BF841A-3B7B-4847-9F3F-83C308A853F0}" type="slidenum">
              <a:rPr lang="ru-RU" altLang="ru-RU"/>
              <a:pPr/>
              <a:t>‹#›</a:t>
            </a:fld>
            <a:endParaRPr lang="ru-RU" altLang="ru-RU"/>
          </a:p>
        </p:txBody>
      </p:sp>
    </p:spTree>
    <p:extLst>
      <p:ext uri="{BB962C8B-B14F-4D97-AF65-F5344CB8AC3E}">
        <p14:creationId xmlns:p14="http://schemas.microsoft.com/office/powerpoint/2010/main" val="21346085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30F7784-8F88-4A1B-B8C0-D88490130AB7}"/>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id="{544768FC-7A1F-4376-A569-05AAA9EF6A7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id="{FC0D6302-078B-4B6B-99AA-CBDB99E0F239}"/>
              </a:ext>
            </a:extLst>
          </p:cNvPr>
          <p:cNvSpPr>
            <a:spLocks noGrp="1"/>
          </p:cNvSpPr>
          <p:nvPr>
            <p:ph type="dt" sz="half" idx="10"/>
          </p:nvPr>
        </p:nvSpPr>
        <p:spPr/>
        <p:txBody>
          <a:bodyPr/>
          <a:lstStyle/>
          <a:p>
            <a:fld id="{D99E3EB0-5DC6-471B-856D-37307026F05F}" type="datetimeFigureOut">
              <a:rPr lang="ru-RU" smtClean="0"/>
              <a:t>06.04.2022</a:t>
            </a:fld>
            <a:endParaRPr lang="ru-RU"/>
          </a:p>
        </p:txBody>
      </p:sp>
      <p:sp>
        <p:nvSpPr>
          <p:cNvPr id="5" name="Нижний колонтитул 4">
            <a:extLst>
              <a:ext uri="{FF2B5EF4-FFF2-40B4-BE49-F238E27FC236}">
                <a16:creationId xmlns:a16="http://schemas.microsoft.com/office/drawing/2014/main" id="{792C1D97-1AF5-464E-A9C3-3BA070A32F06}"/>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EA9C5C8F-CF57-4A0D-AA00-578E52B8F814}"/>
              </a:ext>
            </a:extLst>
          </p:cNvPr>
          <p:cNvSpPr>
            <a:spLocks noGrp="1"/>
          </p:cNvSpPr>
          <p:nvPr>
            <p:ph type="sldNum" sz="quarter" idx="12"/>
          </p:nvPr>
        </p:nvSpPr>
        <p:spPr/>
        <p:txBody>
          <a:bodyPr/>
          <a:lstStyle/>
          <a:p>
            <a:fld id="{7397CF74-8315-4F03-BE49-541E53DA7B84}" type="slidenum">
              <a:rPr lang="ru-RU" smtClean="0"/>
              <a:t>‹#›</a:t>
            </a:fld>
            <a:endParaRPr lang="ru-RU"/>
          </a:p>
        </p:txBody>
      </p:sp>
    </p:spTree>
    <p:extLst>
      <p:ext uri="{BB962C8B-B14F-4D97-AF65-F5344CB8AC3E}">
        <p14:creationId xmlns:p14="http://schemas.microsoft.com/office/powerpoint/2010/main" val="35871563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DAC6864-190B-429F-8BB5-38A4071F34F6}"/>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6341629D-8ED7-4874-8306-AD97096AAA2D}"/>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E871B168-B992-4969-8362-E9560F2EC50C}"/>
              </a:ext>
            </a:extLst>
          </p:cNvPr>
          <p:cNvSpPr>
            <a:spLocks noGrp="1"/>
          </p:cNvSpPr>
          <p:nvPr>
            <p:ph type="dt" sz="half" idx="10"/>
          </p:nvPr>
        </p:nvSpPr>
        <p:spPr/>
        <p:txBody>
          <a:bodyPr/>
          <a:lstStyle/>
          <a:p>
            <a:fld id="{D99E3EB0-5DC6-471B-856D-37307026F05F}" type="datetimeFigureOut">
              <a:rPr lang="ru-RU" smtClean="0"/>
              <a:t>06.04.2022</a:t>
            </a:fld>
            <a:endParaRPr lang="ru-RU"/>
          </a:p>
        </p:txBody>
      </p:sp>
      <p:sp>
        <p:nvSpPr>
          <p:cNvPr id="5" name="Нижний колонтитул 4">
            <a:extLst>
              <a:ext uri="{FF2B5EF4-FFF2-40B4-BE49-F238E27FC236}">
                <a16:creationId xmlns:a16="http://schemas.microsoft.com/office/drawing/2014/main" id="{2C370DE0-8AA8-4C2A-AE3F-7E5983B0D121}"/>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CDF13ABE-9632-46AF-8DFA-591C8AC6A485}"/>
              </a:ext>
            </a:extLst>
          </p:cNvPr>
          <p:cNvSpPr>
            <a:spLocks noGrp="1"/>
          </p:cNvSpPr>
          <p:nvPr>
            <p:ph type="sldNum" sz="quarter" idx="12"/>
          </p:nvPr>
        </p:nvSpPr>
        <p:spPr/>
        <p:txBody>
          <a:bodyPr/>
          <a:lstStyle/>
          <a:p>
            <a:fld id="{7397CF74-8315-4F03-BE49-541E53DA7B84}" type="slidenum">
              <a:rPr lang="ru-RU" smtClean="0"/>
              <a:t>‹#›</a:t>
            </a:fld>
            <a:endParaRPr lang="ru-RU"/>
          </a:p>
        </p:txBody>
      </p:sp>
    </p:spTree>
    <p:extLst>
      <p:ext uri="{BB962C8B-B14F-4D97-AF65-F5344CB8AC3E}">
        <p14:creationId xmlns:p14="http://schemas.microsoft.com/office/powerpoint/2010/main" val="39968956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EBAA05E-CC22-46C8-9E14-887F117D4CAF}"/>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id="{FB4C290F-073A-45B3-90E2-625512F3EC9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9FB7EB92-94EC-4BBC-853B-FA55E50EED36}"/>
              </a:ext>
            </a:extLst>
          </p:cNvPr>
          <p:cNvSpPr>
            <a:spLocks noGrp="1"/>
          </p:cNvSpPr>
          <p:nvPr>
            <p:ph type="dt" sz="half" idx="10"/>
          </p:nvPr>
        </p:nvSpPr>
        <p:spPr/>
        <p:txBody>
          <a:bodyPr/>
          <a:lstStyle/>
          <a:p>
            <a:fld id="{D99E3EB0-5DC6-471B-856D-37307026F05F}" type="datetimeFigureOut">
              <a:rPr lang="ru-RU" smtClean="0"/>
              <a:t>06.04.2022</a:t>
            </a:fld>
            <a:endParaRPr lang="ru-RU"/>
          </a:p>
        </p:txBody>
      </p:sp>
      <p:sp>
        <p:nvSpPr>
          <p:cNvPr id="5" name="Нижний колонтитул 4">
            <a:extLst>
              <a:ext uri="{FF2B5EF4-FFF2-40B4-BE49-F238E27FC236}">
                <a16:creationId xmlns:a16="http://schemas.microsoft.com/office/drawing/2014/main" id="{BD84A407-24F0-43FE-A200-6629064DE66D}"/>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AD42C74A-5977-41C0-9BCD-3904DB75BE04}"/>
              </a:ext>
            </a:extLst>
          </p:cNvPr>
          <p:cNvSpPr>
            <a:spLocks noGrp="1"/>
          </p:cNvSpPr>
          <p:nvPr>
            <p:ph type="sldNum" sz="quarter" idx="12"/>
          </p:nvPr>
        </p:nvSpPr>
        <p:spPr/>
        <p:txBody>
          <a:bodyPr/>
          <a:lstStyle/>
          <a:p>
            <a:fld id="{7397CF74-8315-4F03-BE49-541E53DA7B84}" type="slidenum">
              <a:rPr lang="ru-RU" smtClean="0"/>
              <a:t>‹#›</a:t>
            </a:fld>
            <a:endParaRPr lang="ru-RU"/>
          </a:p>
        </p:txBody>
      </p:sp>
    </p:spTree>
    <p:extLst>
      <p:ext uri="{BB962C8B-B14F-4D97-AF65-F5344CB8AC3E}">
        <p14:creationId xmlns:p14="http://schemas.microsoft.com/office/powerpoint/2010/main" val="12569598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2DED520-E90A-42F0-B99B-F02213402AF6}"/>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82B39DA0-6624-4152-882C-7AD16F7C40A0}"/>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id="{A337FB09-9CA0-435C-90DB-A30C785D42D3}"/>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id="{05373175-C01D-4E7C-939D-688906AFB7C2}"/>
              </a:ext>
            </a:extLst>
          </p:cNvPr>
          <p:cNvSpPr>
            <a:spLocks noGrp="1"/>
          </p:cNvSpPr>
          <p:nvPr>
            <p:ph type="dt" sz="half" idx="10"/>
          </p:nvPr>
        </p:nvSpPr>
        <p:spPr/>
        <p:txBody>
          <a:bodyPr/>
          <a:lstStyle/>
          <a:p>
            <a:fld id="{D99E3EB0-5DC6-471B-856D-37307026F05F}" type="datetimeFigureOut">
              <a:rPr lang="ru-RU" smtClean="0"/>
              <a:t>06.04.2022</a:t>
            </a:fld>
            <a:endParaRPr lang="ru-RU"/>
          </a:p>
        </p:txBody>
      </p:sp>
      <p:sp>
        <p:nvSpPr>
          <p:cNvPr id="6" name="Нижний колонтитул 5">
            <a:extLst>
              <a:ext uri="{FF2B5EF4-FFF2-40B4-BE49-F238E27FC236}">
                <a16:creationId xmlns:a16="http://schemas.microsoft.com/office/drawing/2014/main" id="{CEB82D52-5ACD-4124-8B1E-59054A4876B1}"/>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DA99353C-7C87-4F25-B9CE-87251E4E6D24}"/>
              </a:ext>
            </a:extLst>
          </p:cNvPr>
          <p:cNvSpPr>
            <a:spLocks noGrp="1"/>
          </p:cNvSpPr>
          <p:nvPr>
            <p:ph type="sldNum" sz="quarter" idx="12"/>
          </p:nvPr>
        </p:nvSpPr>
        <p:spPr/>
        <p:txBody>
          <a:bodyPr/>
          <a:lstStyle/>
          <a:p>
            <a:fld id="{7397CF74-8315-4F03-BE49-541E53DA7B84}" type="slidenum">
              <a:rPr lang="ru-RU" smtClean="0"/>
              <a:t>‹#›</a:t>
            </a:fld>
            <a:endParaRPr lang="ru-RU"/>
          </a:p>
        </p:txBody>
      </p:sp>
    </p:spTree>
    <p:extLst>
      <p:ext uri="{BB962C8B-B14F-4D97-AF65-F5344CB8AC3E}">
        <p14:creationId xmlns:p14="http://schemas.microsoft.com/office/powerpoint/2010/main" val="20302973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77FF6CA-7528-4072-AC19-1CE24D8F9BEB}"/>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id="{D2D3CA9F-14DE-41E8-8143-FA1980B896E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5EEAF42E-DBD5-4600-B796-0BBC31C7AAF6}"/>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id="{50268621-2D4E-42AC-8273-3EC2F0BAC67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20E885E0-122F-45E6-A01C-9A630971CA5E}"/>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id="{1A8776B8-9FA1-49DD-A236-E1898B4BAE14}"/>
              </a:ext>
            </a:extLst>
          </p:cNvPr>
          <p:cNvSpPr>
            <a:spLocks noGrp="1"/>
          </p:cNvSpPr>
          <p:nvPr>
            <p:ph type="dt" sz="half" idx="10"/>
          </p:nvPr>
        </p:nvSpPr>
        <p:spPr/>
        <p:txBody>
          <a:bodyPr/>
          <a:lstStyle/>
          <a:p>
            <a:fld id="{D99E3EB0-5DC6-471B-856D-37307026F05F}" type="datetimeFigureOut">
              <a:rPr lang="ru-RU" smtClean="0"/>
              <a:t>06.04.2022</a:t>
            </a:fld>
            <a:endParaRPr lang="ru-RU"/>
          </a:p>
        </p:txBody>
      </p:sp>
      <p:sp>
        <p:nvSpPr>
          <p:cNvPr id="8" name="Нижний колонтитул 7">
            <a:extLst>
              <a:ext uri="{FF2B5EF4-FFF2-40B4-BE49-F238E27FC236}">
                <a16:creationId xmlns:a16="http://schemas.microsoft.com/office/drawing/2014/main" id="{1D12ABCB-6DD6-4919-9E97-4CB1CEB390C8}"/>
              </a:ext>
            </a:extLst>
          </p:cNvPr>
          <p:cNvSpPr>
            <a:spLocks noGrp="1"/>
          </p:cNvSpPr>
          <p:nvPr>
            <p:ph type="ftr" sz="quarter" idx="11"/>
          </p:nvPr>
        </p:nvSpPr>
        <p:spPr/>
        <p:txBody>
          <a:bodyPr/>
          <a:lstStyle/>
          <a:p>
            <a:endParaRPr lang="ru-RU"/>
          </a:p>
        </p:txBody>
      </p:sp>
      <p:sp>
        <p:nvSpPr>
          <p:cNvPr id="9" name="Номер слайда 8">
            <a:extLst>
              <a:ext uri="{FF2B5EF4-FFF2-40B4-BE49-F238E27FC236}">
                <a16:creationId xmlns:a16="http://schemas.microsoft.com/office/drawing/2014/main" id="{86D14E3D-66B2-4485-8CF7-E7A300241494}"/>
              </a:ext>
            </a:extLst>
          </p:cNvPr>
          <p:cNvSpPr>
            <a:spLocks noGrp="1"/>
          </p:cNvSpPr>
          <p:nvPr>
            <p:ph type="sldNum" sz="quarter" idx="12"/>
          </p:nvPr>
        </p:nvSpPr>
        <p:spPr/>
        <p:txBody>
          <a:bodyPr/>
          <a:lstStyle/>
          <a:p>
            <a:fld id="{7397CF74-8315-4F03-BE49-541E53DA7B84}" type="slidenum">
              <a:rPr lang="ru-RU" smtClean="0"/>
              <a:t>‹#›</a:t>
            </a:fld>
            <a:endParaRPr lang="ru-RU"/>
          </a:p>
        </p:txBody>
      </p:sp>
    </p:spTree>
    <p:extLst>
      <p:ext uri="{BB962C8B-B14F-4D97-AF65-F5344CB8AC3E}">
        <p14:creationId xmlns:p14="http://schemas.microsoft.com/office/powerpoint/2010/main" val="36112072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9E8AB4A-1A0A-44ED-92D7-A2CEAAE7CD92}"/>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id="{DC95761C-D63E-40AD-8720-43AFC3FCBD57}"/>
              </a:ext>
            </a:extLst>
          </p:cNvPr>
          <p:cNvSpPr>
            <a:spLocks noGrp="1"/>
          </p:cNvSpPr>
          <p:nvPr>
            <p:ph type="dt" sz="half" idx="10"/>
          </p:nvPr>
        </p:nvSpPr>
        <p:spPr/>
        <p:txBody>
          <a:bodyPr/>
          <a:lstStyle/>
          <a:p>
            <a:fld id="{D99E3EB0-5DC6-471B-856D-37307026F05F}" type="datetimeFigureOut">
              <a:rPr lang="ru-RU" smtClean="0"/>
              <a:t>06.04.2022</a:t>
            </a:fld>
            <a:endParaRPr lang="ru-RU"/>
          </a:p>
        </p:txBody>
      </p:sp>
      <p:sp>
        <p:nvSpPr>
          <p:cNvPr id="4" name="Нижний колонтитул 3">
            <a:extLst>
              <a:ext uri="{FF2B5EF4-FFF2-40B4-BE49-F238E27FC236}">
                <a16:creationId xmlns:a16="http://schemas.microsoft.com/office/drawing/2014/main" id="{0426466A-5BF7-433B-AE8B-494118C542CC}"/>
              </a:ext>
            </a:extLst>
          </p:cNvPr>
          <p:cNvSpPr>
            <a:spLocks noGrp="1"/>
          </p:cNvSpPr>
          <p:nvPr>
            <p:ph type="ftr" sz="quarter" idx="11"/>
          </p:nvPr>
        </p:nvSpPr>
        <p:spPr/>
        <p:txBody>
          <a:bodyPr/>
          <a:lstStyle/>
          <a:p>
            <a:endParaRPr lang="ru-RU"/>
          </a:p>
        </p:txBody>
      </p:sp>
      <p:sp>
        <p:nvSpPr>
          <p:cNvPr id="5" name="Номер слайда 4">
            <a:extLst>
              <a:ext uri="{FF2B5EF4-FFF2-40B4-BE49-F238E27FC236}">
                <a16:creationId xmlns:a16="http://schemas.microsoft.com/office/drawing/2014/main" id="{56E206B7-0112-4A48-AE26-4CE74B7103F2}"/>
              </a:ext>
            </a:extLst>
          </p:cNvPr>
          <p:cNvSpPr>
            <a:spLocks noGrp="1"/>
          </p:cNvSpPr>
          <p:nvPr>
            <p:ph type="sldNum" sz="quarter" idx="12"/>
          </p:nvPr>
        </p:nvSpPr>
        <p:spPr/>
        <p:txBody>
          <a:bodyPr/>
          <a:lstStyle/>
          <a:p>
            <a:fld id="{7397CF74-8315-4F03-BE49-541E53DA7B84}" type="slidenum">
              <a:rPr lang="ru-RU" smtClean="0"/>
              <a:t>‹#›</a:t>
            </a:fld>
            <a:endParaRPr lang="ru-RU"/>
          </a:p>
        </p:txBody>
      </p:sp>
    </p:spTree>
    <p:extLst>
      <p:ext uri="{BB962C8B-B14F-4D97-AF65-F5344CB8AC3E}">
        <p14:creationId xmlns:p14="http://schemas.microsoft.com/office/powerpoint/2010/main" val="1140045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DAB42DC3-796F-44F1-A0B2-61F44D3EE801}"/>
              </a:ext>
            </a:extLst>
          </p:cNvPr>
          <p:cNvSpPr>
            <a:spLocks noGrp="1"/>
          </p:cNvSpPr>
          <p:nvPr>
            <p:ph type="dt" sz="half" idx="10"/>
          </p:nvPr>
        </p:nvSpPr>
        <p:spPr/>
        <p:txBody>
          <a:bodyPr/>
          <a:lstStyle/>
          <a:p>
            <a:fld id="{D99E3EB0-5DC6-471B-856D-37307026F05F}" type="datetimeFigureOut">
              <a:rPr lang="ru-RU" smtClean="0"/>
              <a:t>06.04.2022</a:t>
            </a:fld>
            <a:endParaRPr lang="ru-RU"/>
          </a:p>
        </p:txBody>
      </p:sp>
      <p:sp>
        <p:nvSpPr>
          <p:cNvPr id="3" name="Нижний колонтитул 2">
            <a:extLst>
              <a:ext uri="{FF2B5EF4-FFF2-40B4-BE49-F238E27FC236}">
                <a16:creationId xmlns:a16="http://schemas.microsoft.com/office/drawing/2014/main" id="{7375E8E5-4E9C-4870-8045-C37E23F8CBD8}"/>
              </a:ext>
            </a:extLst>
          </p:cNvPr>
          <p:cNvSpPr>
            <a:spLocks noGrp="1"/>
          </p:cNvSpPr>
          <p:nvPr>
            <p:ph type="ftr" sz="quarter" idx="11"/>
          </p:nvPr>
        </p:nvSpPr>
        <p:spPr/>
        <p:txBody>
          <a:bodyPr/>
          <a:lstStyle/>
          <a:p>
            <a:endParaRPr lang="ru-RU"/>
          </a:p>
        </p:txBody>
      </p:sp>
      <p:sp>
        <p:nvSpPr>
          <p:cNvPr id="4" name="Номер слайда 3">
            <a:extLst>
              <a:ext uri="{FF2B5EF4-FFF2-40B4-BE49-F238E27FC236}">
                <a16:creationId xmlns:a16="http://schemas.microsoft.com/office/drawing/2014/main" id="{C8212704-5BFB-4AB5-AA0A-06EB3E99070F}"/>
              </a:ext>
            </a:extLst>
          </p:cNvPr>
          <p:cNvSpPr>
            <a:spLocks noGrp="1"/>
          </p:cNvSpPr>
          <p:nvPr>
            <p:ph type="sldNum" sz="quarter" idx="12"/>
          </p:nvPr>
        </p:nvSpPr>
        <p:spPr/>
        <p:txBody>
          <a:bodyPr/>
          <a:lstStyle/>
          <a:p>
            <a:fld id="{7397CF74-8315-4F03-BE49-541E53DA7B84}" type="slidenum">
              <a:rPr lang="ru-RU" smtClean="0"/>
              <a:t>‹#›</a:t>
            </a:fld>
            <a:endParaRPr lang="ru-RU"/>
          </a:p>
        </p:txBody>
      </p:sp>
    </p:spTree>
    <p:extLst>
      <p:ext uri="{BB962C8B-B14F-4D97-AF65-F5344CB8AC3E}">
        <p14:creationId xmlns:p14="http://schemas.microsoft.com/office/powerpoint/2010/main" val="27556678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5C7521A-9799-4F29-B632-2B62FD7C9B1C}"/>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id="{C62A8B00-FD34-4276-85F8-D486BAD537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id="{E5837D7C-FAB6-4EAB-8413-4FC660A036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C13673F3-5135-43E0-AC96-09352C4DE852}"/>
              </a:ext>
            </a:extLst>
          </p:cNvPr>
          <p:cNvSpPr>
            <a:spLocks noGrp="1"/>
          </p:cNvSpPr>
          <p:nvPr>
            <p:ph type="dt" sz="half" idx="10"/>
          </p:nvPr>
        </p:nvSpPr>
        <p:spPr/>
        <p:txBody>
          <a:bodyPr/>
          <a:lstStyle/>
          <a:p>
            <a:fld id="{D99E3EB0-5DC6-471B-856D-37307026F05F}" type="datetimeFigureOut">
              <a:rPr lang="ru-RU" smtClean="0"/>
              <a:t>06.04.2022</a:t>
            </a:fld>
            <a:endParaRPr lang="ru-RU"/>
          </a:p>
        </p:txBody>
      </p:sp>
      <p:sp>
        <p:nvSpPr>
          <p:cNvPr id="6" name="Нижний колонтитул 5">
            <a:extLst>
              <a:ext uri="{FF2B5EF4-FFF2-40B4-BE49-F238E27FC236}">
                <a16:creationId xmlns:a16="http://schemas.microsoft.com/office/drawing/2014/main" id="{B5DFC15B-F5EB-4EDD-A926-548FE6A2B667}"/>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1ACD0A08-04A5-4B7C-ADCC-5E86E7C3C449}"/>
              </a:ext>
            </a:extLst>
          </p:cNvPr>
          <p:cNvSpPr>
            <a:spLocks noGrp="1"/>
          </p:cNvSpPr>
          <p:nvPr>
            <p:ph type="sldNum" sz="quarter" idx="12"/>
          </p:nvPr>
        </p:nvSpPr>
        <p:spPr/>
        <p:txBody>
          <a:bodyPr/>
          <a:lstStyle/>
          <a:p>
            <a:fld id="{7397CF74-8315-4F03-BE49-541E53DA7B84}" type="slidenum">
              <a:rPr lang="ru-RU" smtClean="0"/>
              <a:t>‹#›</a:t>
            </a:fld>
            <a:endParaRPr lang="ru-RU"/>
          </a:p>
        </p:txBody>
      </p:sp>
    </p:spTree>
    <p:extLst>
      <p:ext uri="{BB962C8B-B14F-4D97-AF65-F5344CB8AC3E}">
        <p14:creationId xmlns:p14="http://schemas.microsoft.com/office/powerpoint/2010/main" val="23864130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4">
            <a:extLst>
              <a:ext uri="{FF2B5EF4-FFF2-40B4-BE49-F238E27FC236}">
                <a16:creationId xmlns:a16="http://schemas.microsoft.com/office/drawing/2014/main" id="{6ACB3B1B-07E1-4E27-BB06-36611557D2C3}"/>
              </a:ext>
            </a:extLst>
          </p:cNvPr>
          <p:cNvSpPr>
            <a:spLocks noGrp="1" noChangeArrowheads="1"/>
          </p:cNvSpPr>
          <p:nvPr>
            <p:ph type="dt" sz="half" idx="10"/>
          </p:nvPr>
        </p:nvSpPr>
        <p:spPr>
          <a:ln/>
        </p:spPr>
        <p:txBody>
          <a:bodyPr/>
          <a:lstStyle>
            <a:lvl1pPr>
              <a:defRPr/>
            </a:lvl1pPr>
          </a:lstStyle>
          <a:p>
            <a:pPr>
              <a:defRPr/>
            </a:pPr>
            <a:endParaRPr lang="ru-RU" altLang="ru-RU"/>
          </a:p>
        </p:txBody>
      </p:sp>
      <p:sp>
        <p:nvSpPr>
          <p:cNvPr id="5" name="Rectangle 5">
            <a:extLst>
              <a:ext uri="{FF2B5EF4-FFF2-40B4-BE49-F238E27FC236}">
                <a16:creationId xmlns:a16="http://schemas.microsoft.com/office/drawing/2014/main" id="{C401A19C-21C0-4D32-B93E-0721740A57C6}"/>
              </a:ext>
            </a:extLst>
          </p:cNvPr>
          <p:cNvSpPr>
            <a:spLocks noGrp="1" noChangeArrowheads="1"/>
          </p:cNvSpPr>
          <p:nvPr>
            <p:ph type="ftr" sz="quarter" idx="11"/>
          </p:nvPr>
        </p:nvSpPr>
        <p:spPr>
          <a:ln/>
        </p:spPr>
        <p:txBody>
          <a:bodyPr/>
          <a:lstStyle>
            <a:lvl1pPr>
              <a:defRPr/>
            </a:lvl1pPr>
          </a:lstStyle>
          <a:p>
            <a:pPr>
              <a:defRPr/>
            </a:pPr>
            <a:endParaRPr lang="ru-RU" altLang="ru-RU"/>
          </a:p>
        </p:txBody>
      </p:sp>
      <p:sp>
        <p:nvSpPr>
          <p:cNvPr id="6" name="Rectangle 6">
            <a:extLst>
              <a:ext uri="{FF2B5EF4-FFF2-40B4-BE49-F238E27FC236}">
                <a16:creationId xmlns:a16="http://schemas.microsoft.com/office/drawing/2014/main" id="{87DB2786-6232-4826-A302-68420AC8BE8D}"/>
              </a:ext>
            </a:extLst>
          </p:cNvPr>
          <p:cNvSpPr>
            <a:spLocks noGrp="1" noChangeArrowheads="1"/>
          </p:cNvSpPr>
          <p:nvPr>
            <p:ph type="sldNum" sz="quarter" idx="12"/>
          </p:nvPr>
        </p:nvSpPr>
        <p:spPr>
          <a:ln/>
        </p:spPr>
        <p:txBody>
          <a:bodyPr/>
          <a:lstStyle>
            <a:lvl1pPr>
              <a:defRPr/>
            </a:lvl1pPr>
          </a:lstStyle>
          <a:p>
            <a:fld id="{89AC2DCB-24D6-41B5-8E59-FA8BF99299E0}" type="slidenum">
              <a:rPr lang="ru-RU" altLang="ru-RU"/>
              <a:pPr/>
              <a:t>‹#›</a:t>
            </a:fld>
            <a:endParaRPr lang="ru-RU" altLang="ru-RU"/>
          </a:p>
        </p:txBody>
      </p:sp>
    </p:spTree>
    <p:extLst>
      <p:ext uri="{BB962C8B-B14F-4D97-AF65-F5344CB8AC3E}">
        <p14:creationId xmlns:p14="http://schemas.microsoft.com/office/powerpoint/2010/main" val="29910507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8B62BCE-7D4E-42CE-A913-0272D639193D}"/>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id="{4563FAFE-B107-4269-B888-E0D4B6AB8A4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a16="http://schemas.microsoft.com/office/drawing/2014/main" id="{6E14C86E-076A-4C99-BEBC-8E687E972E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AE3D0CA8-D296-46C7-818C-95CAFCA4D119}"/>
              </a:ext>
            </a:extLst>
          </p:cNvPr>
          <p:cNvSpPr>
            <a:spLocks noGrp="1"/>
          </p:cNvSpPr>
          <p:nvPr>
            <p:ph type="dt" sz="half" idx="10"/>
          </p:nvPr>
        </p:nvSpPr>
        <p:spPr/>
        <p:txBody>
          <a:bodyPr/>
          <a:lstStyle/>
          <a:p>
            <a:fld id="{D99E3EB0-5DC6-471B-856D-37307026F05F}" type="datetimeFigureOut">
              <a:rPr lang="ru-RU" smtClean="0"/>
              <a:t>06.04.2022</a:t>
            </a:fld>
            <a:endParaRPr lang="ru-RU"/>
          </a:p>
        </p:txBody>
      </p:sp>
      <p:sp>
        <p:nvSpPr>
          <p:cNvPr id="6" name="Нижний колонтитул 5">
            <a:extLst>
              <a:ext uri="{FF2B5EF4-FFF2-40B4-BE49-F238E27FC236}">
                <a16:creationId xmlns:a16="http://schemas.microsoft.com/office/drawing/2014/main" id="{A1C49F09-3B6E-419B-982A-1FC88ED71150}"/>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22F17EF9-0AB3-4F8A-B618-84BCFDE19C6C}"/>
              </a:ext>
            </a:extLst>
          </p:cNvPr>
          <p:cNvSpPr>
            <a:spLocks noGrp="1"/>
          </p:cNvSpPr>
          <p:nvPr>
            <p:ph type="sldNum" sz="quarter" idx="12"/>
          </p:nvPr>
        </p:nvSpPr>
        <p:spPr/>
        <p:txBody>
          <a:bodyPr/>
          <a:lstStyle/>
          <a:p>
            <a:fld id="{7397CF74-8315-4F03-BE49-541E53DA7B84}" type="slidenum">
              <a:rPr lang="ru-RU" smtClean="0"/>
              <a:t>‹#›</a:t>
            </a:fld>
            <a:endParaRPr lang="ru-RU"/>
          </a:p>
        </p:txBody>
      </p:sp>
    </p:spTree>
    <p:extLst>
      <p:ext uri="{BB962C8B-B14F-4D97-AF65-F5344CB8AC3E}">
        <p14:creationId xmlns:p14="http://schemas.microsoft.com/office/powerpoint/2010/main" val="19484013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9EDD54D-C88B-4235-A5CF-E806DDA7CEC8}"/>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id="{C2B1C8E5-9F7F-4739-86E2-9F43FDD9992B}"/>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EA9F0A10-6EE8-41A2-A745-62CF65515A6C}"/>
              </a:ext>
            </a:extLst>
          </p:cNvPr>
          <p:cNvSpPr>
            <a:spLocks noGrp="1"/>
          </p:cNvSpPr>
          <p:nvPr>
            <p:ph type="dt" sz="half" idx="10"/>
          </p:nvPr>
        </p:nvSpPr>
        <p:spPr/>
        <p:txBody>
          <a:bodyPr/>
          <a:lstStyle/>
          <a:p>
            <a:fld id="{D99E3EB0-5DC6-471B-856D-37307026F05F}" type="datetimeFigureOut">
              <a:rPr lang="ru-RU" smtClean="0"/>
              <a:t>06.04.2022</a:t>
            </a:fld>
            <a:endParaRPr lang="ru-RU"/>
          </a:p>
        </p:txBody>
      </p:sp>
      <p:sp>
        <p:nvSpPr>
          <p:cNvPr id="5" name="Нижний колонтитул 4">
            <a:extLst>
              <a:ext uri="{FF2B5EF4-FFF2-40B4-BE49-F238E27FC236}">
                <a16:creationId xmlns:a16="http://schemas.microsoft.com/office/drawing/2014/main" id="{0918F7B9-4856-4847-8D4C-2A2C7906A9F4}"/>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134687C7-9907-489C-A466-0ADDBEAB8F23}"/>
              </a:ext>
            </a:extLst>
          </p:cNvPr>
          <p:cNvSpPr>
            <a:spLocks noGrp="1"/>
          </p:cNvSpPr>
          <p:nvPr>
            <p:ph type="sldNum" sz="quarter" idx="12"/>
          </p:nvPr>
        </p:nvSpPr>
        <p:spPr/>
        <p:txBody>
          <a:bodyPr/>
          <a:lstStyle/>
          <a:p>
            <a:fld id="{7397CF74-8315-4F03-BE49-541E53DA7B84}" type="slidenum">
              <a:rPr lang="ru-RU" smtClean="0"/>
              <a:t>‹#›</a:t>
            </a:fld>
            <a:endParaRPr lang="ru-RU"/>
          </a:p>
        </p:txBody>
      </p:sp>
    </p:spTree>
    <p:extLst>
      <p:ext uri="{BB962C8B-B14F-4D97-AF65-F5344CB8AC3E}">
        <p14:creationId xmlns:p14="http://schemas.microsoft.com/office/powerpoint/2010/main" val="10478358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9BAC012C-9145-45E3-A40C-3D76E6236A6B}"/>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id="{DB2D728F-A65B-40EF-8E3E-117CAEFB8841}"/>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D29E5B2C-FEE3-4CB5-90B1-407352ABE094}"/>
              </a:ext>
            </a:extLst>
          </p:cNvPr>
          <p:cNvSpPr>
            <a:spLocks noGrp="1"/>
          </p:cNvSpPr>
          <p:nvPr>
            <p:ph type="dt" sz="half" idx="10"/>
          </p:nvPr>
        </p:nvSpPr>
        <p:spPr/>
        <p:txBody>
          <a:bodyPr/>
          <a:lstStyle/>
          <a:p>
            <a:fld id="{D99E3EB0-5DC6-471B-856D-37307026F05F}" type="datetimeFigureOut">
              <a:rPr lang="ru-RU" smtClean="0"/>
              <a:t>06.04.2022</a:t>
            </a:fld>
            <a:endParaRPr lang="ru-RU"/>
          </a:p>
        </p:txBody>
      </p:sp>
      <p:sp>
        <p:nvSpPr>
          <p:cNvPr id="5" name="Нижний колонтитул 4">
            <a:extLst>
              <a:ext uri="{FF2B5EF4-FFF2-40B4-BE49-F238E27FC236}">
                <a16:creationId xmlns:a16="http://schemas.microsoft.com/office/drawing/2014/main" id="{033FBB1F-3541-4C9C-9D0F-AD63CE540E8C}"/>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D7855FE2-7349-4299-A64A-9F34BF8E0D8E}"/>
              </a:ext>
            </a:extLst>
          </p:cNvPr>
          <p:cNvSpPr>
            <a:spLocks noGrp="1"/>
          </p:cNvSpPr>
          <p:nvPr>
            <p:ph type="sldNum" sz="quarter" idx="12"/>
          </p:nvPr>
        </p:nvSpPr>
        <p:spPr/>
        <p:txBody>
          <a:bodyPr/>
          <a:lstStyle/>
          <a:p>
            <a:fld id="{7397CF74-8315-4F03-BE49-541E53DA7B84}" type="slidenum">
              <a:rPr lang="ru-RU" smtClean="0"/>
              <a:t>‹#›</a:t>
            </a:fld>
            <a:endParaRPr lang="ru-RU"/>
          </a:p>
        </p:txBody>
      </p:sp>
    </p:spTree>
    <p:extLst>
      <p:ext uri="{BB962C8B-B14F-4D97-AF65-F5344CB8AC3E}">
        <p14:creationId xmlns:p14="http://schemas.microsoft.com/office/powerpoint/2010/main" val="21485708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B00D1A1-4B86-4801-8B5D-C493767BAE41}"/>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id="{8293A04B-A713-4746-8150-53611D96E88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id="{8382E392-8382-4BD2-96E5-C21D5BA65CA3}"/>
              </a:ext>
            </a:extLst>
          </p:cNvPr>
          <p:cNvSpPr>
            <a:spLocks noGrp="1"/>
          </p:cNvSpPr>
          <p:nvPr>
            <p:ph type="dt" sz="half" idx="10"/>
          </p:nvPr>
        </p:nvSpPr>
        <p:spPr/>
        <p:txBody>
          <a:bodyPr/>
          <a:lstStyle>
            <a:lvl1pPr>
              <a:defRPr/>
            </a:lvl1pPr>
          </a:lstStyle>
          <a:p>
            <a:endParaRPr lang="ru-RU" altLang="ru-RU"/>
          </a:p>
        </p:txBody>
      </p:sp>
      <p:sp>
        <p:nvSpPr>
          <p:cNvPr id="5" name="Нижний колонтитул 4">
            <a:extLst>
              <a:ext uri="{FF2B5EF4-FFF2-40B4-BE49-F238E27FC236}">
                <a16:creationId xmlns:a16="http://schemas.microsoft.com/office/drawing/2014/main" id="{B57BB805-F497-477D-A98F-9658C714A402}"/>
              </a:ext>
            </a:extLst>
          </p:cNvPr>
          <p:cNvSpPr>
            <a:spLocks noGrp="1"/>
          </p:cNvSpPr>
          <p:nvPr>
            <p:ph type="ftr" sz="quarter" idx="11"/>
          </p:nvPr>
        </p:nvSpPr>
        <p:spPr/>
        <p:txBody>
          <a:bodyPr/>
          <a:lstStyle>
            <a:lvl1pPr>
              <a:defRPr/>
            </a:lvl1pPr>
          </a:lstStyle>
          <a:p>
            <a:endParaRPr lang="ru-RU" altLang="ru-RU"/>
          </a:p>
        </p:txBody>
      </p:sp>
      <p:sp>
        <p:nvSpPr>
          <p:cNvPr id="6" name="Номер слайда 5">
            <a:extLst>
              <a:ext uri="{FF2B5EF4-FFF2-40B4-BE49-F238E27FC236}">
                <a16:creationId xmlns:a16="http://schemas.microsoft.com/office/drawing/2014/main" id="{6A0ED097-44CA-4700-8451-14EADD1D8CD9}"/>
              </a:ext>
            </a:extLst>
          </p:cNvPr>
          <p:cNvSpPr>
            <a:spLocks noGrp="1"/>
          </p:cNvSpPr>
          <p:nvPr>
            <p:ph type="sldNum" sz="quarter" idx="12"/>
          </p:nvPr>
        </p:nvSpPr>
        <p:spPr/>
        <p:txBody>
          <a:bodyPr/>
          <a:lstStyle>
            <a:lvl1pPr>
              <a:defRPr/>
            </a:lvl1pPr>
          </a:lstStyle>
          <a:p>
            <a:fld id="{FBBD65F9-4A84-408A-8C4F-0B22B42F0EAF}" type="slidenum">
              <a:rPr lang="ru-RU" altLang="ru-RU"/>
              <a:pPr/>
              <a:t>‹#›</a:t>
            </a:fld>
            <a:endParaRPr lang="ru-RU" altLang="ru-RU"/>
          </a:p>
        </p:txBody>
      </p:sp>
    </p:spTree>
    <p:extLst>
      <p:ext uri="{BB962C8B-B14F-4D97-AF65-F5344CB8AC3E}">
        <p14:creationId xmlns:p14="http://schemas.microsoft.com/office/powerpoint/2010/main" val="20610412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ED7CA25-92D0-4924-AE2E-272DA403B6C8}"/>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0278BFBF-FBC9-4509-A58C-27A02A64DCC1}"/>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A812D269-8919-402D-8ED8-66F6C2950CAB}"/>
              </a:ext>
            </a:extLst>
          </p:cNvPr>
          <p:cNvSpPr>
            <a:spLocks noGrp="1"/>
          </p:cNvSpPr>
          <p:nvPr>
            <p:ph type="dt" sz="half" idx="10"/>
          </p:nvPr>
        </p:nvSpPr>
        <p:spPr/>
        <p:txBody>
          <a:bodyPr/>
          <a:lstStyle>
            <a:lvl1pPr>
              <a:defRPr/>
            </a:lvl1pPr>
          </a:lstStyle>
          <a:p>
            <a:endParaRPr lang="ru-RU" altLang="ru-RU"/>
          </a:p>
        </p:txBody>
      </p:sp>
      <p:sp>
        <p:nvSpPr>
          <p:cNvPr id="5" name="Нижний колонтитул 4">
            <a:extLst>
              <a:ext uri="{FF2B5EF4-FFF2-40B4-BE49-F238E27FC236}">
                <a16:creationId xmlns:a16="http://schemas.microsoft.com/office/drawing/2014/main" id="{D8B35B19-075B-47AC-8DDB-29CFB3C822B1}"/>
              </a:ext>
            </a:extLst>
          </p:cNvPr>
          <p:cNvSpPr>
            <a:spLocks noGrp="1"/>
          </p:cNvSpPr>
          <p:nvPr>
            <p:ph type="ftr" sz="quarter" idx="11"/>
          </p:nvPr>
        </p:nvSpPr>
        <p:spPr/>
        <p:txBody>
          <a:bodyPr/>
          <a:lstStyle>
            <a:lvl1pPr>
              <a:defRPr/>
            </a:lvl1pPr>
          </a:lstStyle>
          <a:p>
            <a:endParaRPr lang="ru-RU" altLang="ru-RU"/>
          </a:p>
        </p:txBody>
      </p:sp>
      <p:sp>
        <p:nvSpPr>
          <p:cNvPr id="6" name="Номер слайда 5">
            <a:extLst>
              <a:ext uri="{FF2B5EF4-FFF2-40B4-BE49-F238E27FC236}">
                <a16:creationId xmlns:a16="http://schemas.microsoft.com/office/drawing/2014/main" id="{185E4ACB-0CCA-48BE-8DC9-88F3B3DADAB2}"/>
              </a:ext>
            </a:extLst>
          </p:cNvPr>
          <p:cNvSpPr>
            <a:spLocks noGrp="1"/>
          </p:cNvSpPr>
          <p:nvPr>
            <p:ph type="sldNum" sz="quarter" idx="12"/>
          </p:nvPr>
        </p:nvSpPr>
        <p:spPr/>
        <p:txBody>
          <a:bodyPr/>
          <a:lstStyle>
            <a:lvl1pPr>
              <a:defRPr/>
            </a:lvl1pPr>
          </a:lstStyle>
          <a:p>
            <a:fld id="{6536BAC5-F133-426D-9880-BB4445956FA4}" type="slidenum">
              <a:rPr lang="ru-RU" altLang="ru-RU"/>
              <a:pPr/>
              <a:t>‹#›</a:t>
            </a:fld>
            <a:endParaRPr lang="ru-RU" altLang="ru-RU"/>
          </a:p>
        </p:txBody>
      </p:sp>
    </p:spTree>
    <p:extLst>
      <p:ext uri="{BB962C8B-B14F-4D97-AF65-F5344CB8AC3E}">
        <p14:creationId xmlns:p14="http://schemas.microsoft.com/office/powerpoint/2010/main" val="27631792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46B0679-BFF7-4E66-8111-9B6D27B7ABFB}"/>
              </a:ext>
            </a:extLst>
          </p:cNvPr>
          <p:cNvSpPr>
            <a:spLocks noGrp="1"/>
          </p:cNvSpPr>
          <p:nvPr>
            <p:ph type="title"/>
          </p:nvPr>
        </p:nvSpPr>
        <p:spPr>
          <a:xfrm>
            <a:off x="831851" y="1709739"/>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id="{73911881-E3F4-4D90-9235-2602AE6A7494}"/>
              </a:ext>
            </a:extLst>
          </p:cNvPr>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ru-RU"/>
              <a:t>Образец текста</a:t>
            </a:r>
          </a:p>
        </p:txBody>
      </p:sp>
      <p:sp>
        <p:nvSpPr>
          <p:cNvPr id="4" name="Дата 3">
            <a:extLst>
              <a:ext uri="{FF2B5EF4-FFF2-40B4-BE49-F238E27FC236}">
                <a16:creationId xmlns:a16="http://schemas.microsoft.com/office/drawing/2014/main" id="{66D39F14-6E8D-47F7-B0A1-B9F3F9FCD5A3}"/>
              </a:ext>
            </a:extLst>
          </p:cNvPr>
          <p:cNvSpPr>
            <a:spLocks noGrp="1"/>
          </p:cNvSpPr>
          <p:nvPr>
            <p:ph type="dt" sz="half" idx="10"/>
          </p:nvPr>
        </p:nvSpPr>
        <p:spPr/>
        <p:txBody>
          <a:bodyPr/>
          <a:lstStyle>
            <a:lvl1pPr>
              <a:defRPr/>
            </a:lvl1pPr>
          </a:lstStyle>
          <a:p>
            <a:endParaRPr lang="ru-RU" altLang="ru-RU"/>
          </a:p>
        </p:txBody>
      </p:sp>
      <p:sp>
        <p:nvSpPr>
          <p:cNvPr id="5" name="Нижний колонтитул 4">
            <a:extLst>
              <a:ext uri="{FF2B5EF4-FFF2-40B4-BE49-F238E27FC236}">
                <a16:creationId xmlns:a16="http://schemas.microsoft.com/office/drawing/2014/main" id="{5AF7C12B-4E1B-4778-A176-344D743F94E1}"/>
              </a:ext>
            </a:extLst>
          </p:cNvPr>
          <p:cNvSpPr>
            <a:spLocks noGrp="1"/>
          </p:cNvSpPr>
          <p:nvPr>
            <p:ph type="ftr" sz="quarter" idx="11"/>
          </p:nvPr>
        </p:nvSpPr>
        <p:spPr/>
        <p:txBody>
          <a:bodyPr/>
          <a:lstStyle>
            <a:lvl1pPr>
              <a:defRPr/>
            </a:lvl1pPr>
          </a:lstStyle>
          <a:p>
            <a:endParaRPr lang="ru-RU" altLang="ru-RU"/>
          </a:p>
        </p:txBody>
      </p:sp>
      <p:sp>
        <p:nvSpPr>
          <p:cNvPr id="6" name="Номер слайда 5">
            <a:extLst>
              <a:ext uri="{FF2B5EF4-FFF2-40B4-BE49-F238E27FC236}">
                <a16:creationId xmlns:a16="http://schemas.microsoft.com/office/drawing/2014/main" id="{6F27668C-8286-4BF4-8185-A6D96964D75D}"/>
              </a:ext>
            </a:extLst>
          </p:cNvPr>
          <p:cNvSpPr>
            <a:spLocks noGrp="1"/>
          </p:cNvSpPr>
          <p:nvPr>
            <p:ph type="sldNum" sz="quarter" idx="12"/>
          </p:nvPr>
        </p:nvSpPr>
        <p:spPr/>
        <p:txBody>
          <a:bodyPr/>
          <a:lstStyle>
            <a:lvl1pPr>
              <a:defRPr/>
            </a:lvl1pPr>
          </a:lstStyle>
          <a:p>
            <a:fld id="{01E6479D-34A2-411B-BCD4-3BD9A7C50ACB}" type="slidenum">
              <a:rPr lang="ru-RU" altLang="ru-RU"/>
              <a:pPr/>
              <a:t>‹#›</a:t>
            </a:fld>
            <a:endParaRPr lang="ru-RU" altLang="ru-RU"/>
          </a:p>
        </p:txBody>
      </p:sp>
    </p:spTree>
    <p:extLst>
      <p:ext uri="{BB962C8B-B14F-4D97-AF65-F5344CB8AC3E}">
        <p14:creationId xmlns:p14="http://schemas.microsoft.com/office/powerpoint/2010/main" val="30403591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090C223-86C5-4815-A326-0463292DF677}"/>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A99DCF9C-B81C-4FAB-B853-FA556416B85C}"/>
              </a:ext>
            </a:extLst>
          </p:cNvPr>
          <p:cNvSpPr>
            <a:spLocks noGrp="1"/>
          </p:cNvSpPr>
          <p:nvPr>
            <p:ph sz="half" idx="1"/>
          </p:nvPr>
        </p:nvSpPr>
        <p:spPr>
          <a:xfrm>
            <a:off x="609600" y="1600201"/>
            <a:ext cx="5384800" cy="4525963"/>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id="{E5A955DE-BE7B-45A3-A60B-5EDCD4DC1481}"/>
              </a:ext>
            </a:extLst>
          </p:cNvPr>
          <p:cNvSpPr>
            <a:spLocks noGrp="1"/>
          </p:cNvSpPr>
          <p:nvPr>
            <p:ph sz="half" idx="2"/>
          </p:nvPr>
        </p:nvSpPr>
        <p:spPr>
          <a:xfrm>
            <a:off x="6197600" y="1600201"/>
            <a:ext cx="5384800" cy="4525963"/>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id="{F6E40FB6-1619-47AA-8435-5EBCF9F9674B}"/>
              </a:ext>
            </a:extLst>
          </p:cNvPr>
          <p:cNvSpPr>
            <a:spLocks noGrp="1"/>
          </p:cNvSpPr>
          <p:nvPr>
            <p:ph type="dt" sz="half" idx="10"/>
          </p:nvPr>
        </p:nvSpPr>
        <p:spPr/>
        <p:txBody>
          <a:bodyPr/>
          <a:lstStyle>
            <a:lvl1pPr>
              <a:defRPr/>
            </a:lvl1pPr>
          </a:lstStyle>
          <a:p>
            <a:endParaRPr lang="ru-RU" altLang="ru-RU"/>
          </a:p>
        </p:txBody>
      </p:sp>
      <p:sp>
        <p:nvSpPr>
          <p:cNvPr id="6" name="Нижний колонтитул 5">
            <a:extLst>
              <a:ext uri="{FF2B5EF4-FFF2-40B4-BE49-F238E27FC236}">
                <a16:creationId xmlns:a16="http://schemas.microsoft.com/office/drawing/2014/main" id="{27B94EAB-F1BC-4506-9E83-DB8F85F64D43}"/>
              </a:ext>
            </a:extLst>
          </p:cNvPr>
          <p:cNvSpPr>
            <a:spLocks noGrp="1"/>
          </p:cNvSpPr>
          <p:nvPr>
            <p:ph type="ftr" sz="quarter" idx="11"/>
          </p:nvPr>
        </p:nvSpPr>
        <p:spPr/>
        <p:txBody>
          <a:bodyPr/>
          <a:lstStyle>
            <a:lvl1pPr>
              <a:defRPr/>
            </a:lvl1pPr>
          </a:lstStyle>
          <a:p>
            <a:endParaRPr lang="ru-RU" altLang="ru-RU"/>
          </a:p>
        </p:txBody>
      </p:sp>
      <p:sp>
        <p:nvSpPr>
          <p:cNvPr id="7" name="Номер слайда 6">
            <a:extLst>
              <a:ext uri="{FF2B5EF4-FFF2-40B4-BE49-F238E27FC236}">
                <a16:creationId xmlns:a16="http://schemas.microsoft.com/office/drawing/2014/main" id="{1314164D-0537-4FEF-BCA7-322EC24EE774}"/>
              </a:ext>
            </a:extLst>
          </p:cNvPr>
          <p:cNvSpPr>
            <a:spLocks noGrp="1"/>
          </p:cNvSpPr>
          <p:nvPr>
            <p:ph type="sldNum" sz="quarter" idx="12"/>
          </p:nvPr>
        </p:nvSpPr>
        <p:spPr/>
        <p:txBody>
          <a:bodyPr/>
          <a:lstStyle>
            <a:lvl1pPr>
              <a:defRPr/>
            </a:lvl1pPr>
          </a:lstStyle>
          <a:p>
            <a:fld id="{98F4A6EE-103F-40CA-A046-5F087A331384}" type="slidenum">
              <a:rPr lang="ru-RU" altLang="ru-RU"/>
              <a:pPr/>
              <a:t>‹#›</a:t>
            </a:fld>
            <a:endParaRPr lang="ru-RU" altLang="ru-RU"/>
          </a:p>
        </p:txBody>
      </p:sp>
    </p:spTree>
    <p:extLst>
      <p:ext uri="{BB962C8B-B14F-4D97-AF65-F5344CB8AC3E}">
        <p14:creationId xmlns:p14="http://schemas.microsoft.com/office/powerpoint/2010/main" val="235644487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C57D855-2C7D-4FB5-B342-39121838010E}"/>
              </a:ext>
            </a:extLst>
          </p:cNvPr>
          <p:cNvSpPr>
            <a:spLocks noGrp="1"/>
          </p:cNvSpPr>
          <p:nvPr>
            <p:ph type="title"/>
          </p:nvPr>
        </p:nvSpPr>
        <p:spPr>
          <a:xfrm>
            <a:off x="840317" y="365126"/>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id="{8C9DE30B-7B83-49F2-89E2-5E6132063CD3}"/>
              </a:ext>
            </a:extLst>
          </p:cNvPr>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05F47254-500D-42D3-8761-A06704627B75}"/>
              </a:ext>
            </a:extLst>
          </p:cNvPr>
          <p:cNvSpPr>
            <a:spLocks noGrp="1"/>
          </p:cNvSpPr>
          <p:nvPr>
            <p:ph sz="half" idx="2"/>
          </p:nvPr>
        </p:nvSpPr>
        <p:spPr>
          <a:xfrm>
            <a:off x="840318" y="2505075"/>
            <a:ext cx="5158316"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id="{629E4850-FBE3-41F8-8B6A-16DE596A22BF}"/>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DFDE883A-6E5B-4F8B-A43D-E6EA1532468A}"/>
              </a:ext>
            </a:extLst>
          </p:cNvPr>
          <p:cNvSpPr>
            <a:spLocks noGrp="1"/>
          </p:cNvSpPr>
          <p:nvPr>
            <p:ph sz="quarter" idx="4"/>
          </p:nvPr>
        </p:nvSpPr>
        <p:spPr>
          <a:xfrm>
            <a:off x="6172200" y="2505075"/>
            <a:ext cx="518371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id="{E2B83DE6-75E6-43DD-BDFF-F6C2CE65327E}"/>
              </a:ext>
            </a:extLst>
          </p:cNvPr>
          <p:cNvSpPr>
            <a:spLocks noGrp="1"/>
          </p:cNvSpPr>
          <p:nvPr>
            <p:ph type="dt" sz="half" idx="10"/>
          </p:nvPr>
        </p:nvSpPr>
        <p:spPr/>
        <p:txBody>
          <a:bodyPr/>
          <a:lstStyle>
            <a:lvl1pPr>
              <a:defRPr/>
            </a:lvl1pPr>
          </a:lstStyle>
          <a:p>
            <a:endParaRPr lang="ru-RU" altLang="ru-RU"/>
          </a:p>
        </p:txBody>
      </p:sp>
      <p:sp>
        <p:nvSpPr>
          <p:cNvPr id="8" name="Нижний колонтитул 7">
            <a:extLst>
              <a:ext uri="{FF2B5EF4-FFF2-40B4-BE49-F238E27FC236}">
                <a16:creationId xmlns:a16="http://schemas.microsoft.com/office/drawing/2014/main" id="{0EA077FF-D42F-495B-95DF-E6AFFD4FA014}"/>
              </a:ext>
            </a:extLst>
          </p:cNvPr>
          <p:cNvSpPr>
            <a:spLocks noGrp="1"/>
          </p:cNvSpPr>
          <p:nvPr>
            <p:ph type="ftr" sz="quarter" idx="11"/>
          </p:nvPr>
        </p:nvSpPr>
        <p:spPr/>
        <p:txBody>
          <a:bodyPr/>
          <a:lstStyle>
            <a:lvl1pPr>
              <a:defRPr/>
            </a:lvl1pPr>
          </a:lstStyle>
          <a:p>
            <a:endParaRPr lang="ru-RU" altLang="ru-RU"/>
          </a:p>
        </p:txBody>
      </p:sp>
      <p:sp>
        <p:nvSpPr>
          <p:cNvPr id="9" name="Номер слайда 8">
            <a:extLst>
              <a:ext uri="{FF2B5EF4-FFF2-40B4-BE49-F238E27FC236}">
                <a16:creationId xmlns:a16="http://schemas.microsoft.com/office/drawing/2014/main" id="{80E2A769-0739-4071-8647-293EB56D67B8}"/>
              </a:ext>
            </a:extLst>
          </p:cNvPr>
          <p:cNvSpPr>
            <a:spLocks noGrp="1"/>
          </p:cNvSpPr>
          <p:nvPr>
            <p:ph type="sldNum" sz="quarter" idx="12"/>
          </p:nvPr>
        </p:nvSpPr>
        <p:spPr/>
        <p:txBody>
          <a:bodyPr/>
          <a:lstStyle>
            <a:lvl1pPr>
              <a:defRPr/>
            </a:lvl1pPr>
          </a:lstStyle>
          <a:p>
            <a:fld id="{3DE85031-DFE1-45DF-89C4-C38223D0AD12}" type="slidenum">
              <a:rPr lang="ru-RU" altLang="ru-RU"/>
              <a:pPr/>
              <a:t>‹#›</a:t>
            </a:fld>
            <a:endParaRPr lang="ru-RU" altLang="ru-RU"/>
          </a:p>
        </p:txBody>
      </p:sp>
    </p:spTree>
    <p:extLst>
      <p:ext uri="{BB962C8B-B14F-4D97-AF65-F5344CB8AC3E}">
        <p14:creationId xmlns:p14="http://schemas.microsoft.com/office/powerpoint/2010/main" val="4439771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AB83104-2623-41A9-AC07-FA1CAF3564CE}"/>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id="{9DB42A8A-D208-4440-A090-FAA6A4D431C3}"/>
              </a:ext>
            </a:extLst>
          </p:cNvPr>
          <p:cNvSpPr>
            <a:spLocks noGrp="1"/>
          </p:cNvSpPr>
          <p:nvPr>
            <p:ph type="dt" sz="half" idx="10"/>
          </p:nvPr>
        </p:nvSpPr>
        <p:spPr/>
        <p:txBody>
          <a:bodyPr/>
          <a:lstStyle>
            <a:lvl1pPr>
              <a:defRPr/>
            </a:lvl1pPr>
          </a:lstStyle>
          <a:p>
            <a:endParaRPr lang="ru-RU" altLang="ru-RU"/>
          </a:p>
        </p:txBody>
      </p:sp>
      <p:sp>
        <p:nvSpPr>
          <p:cNvPr id="4" name="Нижний колонтитул 3">
            <a:extLst>
              <a:ext uri="{FF2B5EF4-FFF2-40B4-BE49-F238E27FC236}">
                <a16:creationId xmlns:a16="http://schemas.microsoft.com/office/drawing/2014/main" id="{4CBA70EB-4F0C-4E11-BB70-8E0C0531C60B}"/>
              </a:ext>
            </a:extLst>
          </p:cNvPr>
          <p:cNvSpPr>
            <a:spLocks noGrp="1"/>
          </p:cNvSpPr>
          <p:nvPr>
            <p:ph type="ftr" sz="quarter" idx="11"/>
          </p:nvPr>
        </p:nvSpPr>
        <p:spPr/>
        <p:txBody>
          <a:bodyPr/>
          <a:lstStyle>
            <a:lvl1pPr>
              <a:defRPr/>
            </a:lvl1pPr>
          </a:lstStyle>
          <a:p>
            <a:endParaRPr lang="ru-RU" altLang="ru-RU"/>
          </a:p>
        </p:txBody>
      </p:sp>
      <p:sp>
        <p:nvSpPr>
          <p:cNvPr id="5" name="Номер слайда 4">
            <a:extLst>
              <a:ext uri="{FF2B5EF4-FFF2-40B4-BE49-F238E27FC236}">
                <a16:creationId xmlns:a16="http://schemas.microsoft.com/office/drawing/2014/main" id="{C02B8CCC-C1C0-4EA3-B56C-D6546B4B2758}"/>
              </a:ext>
            </a:extLst>
          </p:cNvPr>
          <p:cNvSpPr>
            <a:spLocks noGrp="1"/>
          </p:cNvSpPr>
          <p:nvPr>
            <p:ph type="sldNum" sz="quarter" idx="12"/>
          </p:nvPr>
        </p:nvSpPr>
        <p:spPr/>
        <p:txBody>
          <a:bodyPr/>
          <a:lstStyle>
            <a:lvl1pPr>
              <a:defRPr/>
            </a:lvl1pPr>
          </a:lstStyle>
          <a:p>
            <a:fld id="{F43BB412-8C2F-4C64-81C2-16A0D41DD9D4}" type="slidenum">
              <a:rPr lang="ru-RU" altLang="ru-RU"/>
              <a:pPr/>
              <a:t>‹#›</a:t>
            </a:fld>
            <a:endParaRPr lang="ru-RU" altLang="ru-RU"/>
          </a:p>
        </p:txBody>
      </p:sp>
    </p:spTree>
    <p:extLst>
      <p:ext uri="{BB962C8B-B14F-4D97-AF65-F5344CB8AC3E}">
        <p14:creationId xmlns:p14="http://schemas.microsoft.com/office/powerpoint/2010/main" val="22335152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47B11C94-1040-49F6-A204-EAFB9378FDB5}"/>
              </a:ext>
            </a:extLst>
          </p:cNvPr>
          <p:cNvSpPr>
            <a:spLocks noGrp="1"/>
          </p:cNvSpPr>
          <p:nvPr>
            <p:ph type="dt" sz="half" idx="10"/>
          </p:nvPr>
        </p:nvSpPr>
        <p:spPr/>
        <p:txBody>
          <a:bodyPr/>
          <a:lstStyle>
            <a:lvl1pPr>
              <a:defRPr/>
            </a:lvl1pPr>
          </a:lstStyle>
          <a:p>
            <a:endParaRPr lang="ru-RU" altLang="ru-RU"/>
          </a:p>
        </p:txBody>
      </p:sp>
      <p:sp>
        <p:nvSpPr>
          <p:cNvPr id="3" name="Нижний колонтитул 2">
            <a:extLst>
              <a:ext uri="{FF2B5EF4-FFF2-40B4-BE49-F238E27FC236}">
                <a16:creationId xmlns:a16="http://schemas.microsoft.com/office/drawing/2014/main" id="{41AB266A-2187-4F7D-A4C2-3A4DDA798CA2}"/>
              </a:ext>
            </a:extLst>
          </p:cNvPr>
          <p:cNvSpPr>
            <a:spLocks noGrp="1"/>
          </p:cNvSpPr>
          <p:nvPr>
            <p:ph type="ftr" sz="quarter" idx="11"/>
          </p:nvPr>
        </p:nvSpPr>
        <p:spPr/>
        <p:txBody>
          <a:bodyPr/>
          <a:lstStyle>
            <a:lvl1pPr>
              <a:defRPr/>
            </a:lvl1pPr>
          </a:lstStyle>
          <a:p>
            <a:endParaRPr lang="ru-RU" altLang="ru-RU"/>
          </a:p>
        </p:txBody>
      </p:sp>
      <p:sp>
        <p:nvSpPr>
          <p:cNvPr id="4" name="Номер слайда 3">
            <a:extLst>
              <a:ext uri="{FF2B5EF4-FFF2-40B4-BE49-F238E27FC236}">
                <a16:creationId xmlns:a16="http://schemas.microsoft.com/office/drawing/2014/main" id="{964394D7-EEAA-4EF9-9600-A0BC6274C4ED}"/>
              </a:ext>
            </a:extLst>
          </p:cNvPr>
          <p:cNvSpPr>
            <a:spLocks noGrp="1"/>
          </p:cNvSpPr>
          <p:nvPr>
            <p:ph type="sldNum" sz="quarter" idx="12"/>
          </p:nvPr>
        </p:nvSpPr>
        <p:spPr/>
        <p:txBody>
          <a:bodyPr/>
          <a:lstStyle>
            <a:lvl1pPr>
              <a:defRPr/>
            </a:lvl1pPr>
          </a:lstStyle>
          <a:p>
            <a:fld id="{02D3DEAF-F919-47A5-A1E4-D2765C9A94D7}" type="slidenum">
              <a:rPr lang="ru-RU" altLang="ru-RU"/>
              <a:pPr/>
              <a:t>‹#›</a:t>
            </a:fld>
            <a:endParaRPr lang="ru-RU" altLang="ru-RU"/>
          </a:p>
        </p:txBody>
      </p:sp>
    </p:spTree>
    <p:extLst>
      <p:ext uri="{BB962C8B-B14F-4D97-AF65-F5344CB8AC3E}">
        <p14:creationId xmlns:p14="http://schemas.microsoft.com/office/powerpoint/2010/main" val="34654039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1" y="1709739"/>
            <a:ext cx="10515600" cy="2852737"/>
          </a:xfrm>
        </p:spPr>
        <p:txBody>
          <a:bodyPr anchor="b"/>
          <a:lstStyle>
            <a:lvl1pPr>
              <a:defRPr sz="6000"/>
            </a:lvl1pPr>
          </a:lstStyle>
          <a:p>
            <a:r>
              <a:rPr lang="ru-RU"/>
              <a:t>Образец заголовка</a:t>
            </a:r>
          </a:p>
        </p:txBody>
      </p:sp>
      <p:sp>
        <p:nvSpPr>
          <p:cNvPr id="3" name="Текст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ru-RU"/>
              <a:t>Образец текста</a:t>
            </a:r>
          </a:p>
        </p:txBody>
      </p:sp>
      <p:sp>
        <p:nvSpPr>
          <p:cNvPr id="4" name="Rectangle 4">
            <a:extLst>
              <a:ext uri="{FF2B5EF4-FFF2-40B4-BE49-F238E27FC236}">
                <a16:creationId xmlns:a16="http://schemas.microsoft.com/office/drawing/2014/main" id="{0F9BCF1A-B98C-4353-AB50-E0CE3B2D5452}"/>
              </a:ext>
            </a:extLst>
          </p:cNvPr>
          <p:cNvSpPr>
            <a:spLocks noGrp="1" noChangeArrowheads="1"/>
          </p:cNvSpPr>
          <p:nvPr>
            <p:ph type="dt" sz="half" idx="10"/>
          </p:nvPr>
        </p:nvSpPr>
        <p:spPr>
          <a:ln/>
        </p:spPr>
        <p:txBody>
          <a:bodyPr/>
          <a:lstStyle>
            <a:lvl1pPr>
              <a:defRPr/>
            </a:lvl1pPr>
          </a:lstStyle>
          <a:p>
            <a:pPr>
              <a:defRPr/>
            </a:pPr>
            <a:endParaRPr lang="ru-RU" altLang="ru-RU"/>
          </a:p>
        </p:txBody>
      </p:sp>
      <p:sp>
        <p:nvSpPr>
          <p:cNvPr id="5" name="Rectangle 5">
            <a:extLst>
              <a:ext uri="{FF2B5EF4-FFF2-40B4-BE49-F238E27FC236}">
                <a16:creationId xmlns:a16="http://schemas.microsoft.com/office/drawing/2014/main" id="{3E0EC069-D530-4208-9290-CA63E02B9586}"/>
              </a:ext>
            </a:extLst>
          </p:cNvPr>
          <p:cNvSpPr>
            <a:spLocks noGrp="1" noChangeArrowheads="1"/>
          </p:cNvSpPr>
          <p:nvPr>
            <p:ph type="ftr" sz="quarter" idx="11"/>
          </p:nvPr>
        </p:nvSpPr>
        <p:spPr>
          <a:ln/>
        </p:spPr>
        <p:txBody>
          <a:bodyPr/>
          <a:lstStyle>
            <a:lvl1pPr>
              <a:defRPr/>
            </a:lvl1pPr>
          </a:lstStyle>
          <a:p>
            <a:pPr>
              <a:defRPr/>
            </a:pPr>
            <a:endParaRPr lang="ru-RU" altLang="ru-RU"/>
          </a:p>
        </p:txBody>
      </p:sp>
      <p:sp>
        <p:nvSpPr>
          <p:cNvPr id="6" name="Rectangle 6">
            <a:extLst>
              <a:ext uri="{FF2B5EF4-FFF2-40B4-BE49-F238E27FC236}">
                <a16:creationId xmlns:a16="http://schemas.microsoft.com/office/drawing/2014/main" id="{3AD79B7C-0A65-4133-BDD5-08761F4834B9}"/>
              </a:ext>
            </a:extLst>
          </p:cNvPr>
          <p:cNvSpPr>
            <a:spLocks noGrp="1" noChangeArrowheads="1"/>
          </p:cNvSpPr>
          <p:nvPr>
            <p:ph type="sldNum" sz="quarter" idx="12"/>
          </p:nvPr>
        </p:nvSpPr>
        <p:spPr>
          <a:ln/>
        </p:spPr>
        <p:txBody>
          <a:bodyPr/>
          <a:lstStyle>
            <a:lvl1pPr>
              <a:defRPr/>
            </a:lvl1pPr>
          </a:lstStyle>
          <a:p>
            <a:fld id="{FF68F809-540C-4F44-8D48-7DF04648A106}" type="slidenum">
              <a:rPr lang="ru-RU" altLang="ru-RU"/>
              <a:pPr/>
              <a:t>‹#›</a:t>
            </a:fld>
            <a:endParaRPr lang="ru-RU" altLang="ru-RU"/>
          </a:p>
        </p:txBody>
      </p:sp>
    </p:spTree>
    <p:extLst>
      <p:ext uri="{BB962C8B-B14F-4D97-AF65-F5344CB8AC3E}">
        <p14:creationId xmlns:p14="http://schemas.microsoft.com/office/powerpoint/2010/main" val="202397533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BC60569-9A96-44FC-A83F-6665B103F24E}"/>
              </a:ext>
            </a:extLst>
          </p:cNvPr>
          <p:cNvSpPr>
            <a:spLocks noGrp="1"/>
          </p:cNvSpPr>
          <p:nvPr>
            <p:ph type="title"/>
          </p:nvPr>
        </p:nvSpPr>
        <p:spPr>
          <a:xfrm>
            <a:off x="840318" y="457200"/>
            <a:ext cx="393276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id="{F395C56E-15C2-43F9-A2B9-20E28B1CCE41}"/>
              </a:ext>
            </a:extLst>
          </p:cNvPr>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id="{CC060C41-7DF1-4761-9FAA-B0E4138D05E3}"/>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C0F607F7-E131-4B21-B78B-4195D9363DF9}"/>
              </a:ext>
            </a:extLst>
          </p:cNvPr>
          <p:cNvSpPr>
            <a:spLocks noGrp="1"/>
          </p:cNvSpPr>
          <p:nvPr>
            <p:ph type="dt" sz="half" idx="10"/>
          </p:nvPr>
        </p:nvSpPr>
        <p:spPr/>
        <p:txBody>
          <a:bodyPr/>
          <a:lstStyle>
            <a:lvl1pPr>
              <a:defRPr/>
            </a:lvl1pPr>
          </a:lstStyle>
          <a:p>
            <a:endParaRPr lang="ru-RU" altLang="ru-RU"/>
          </a:p>
        </p:txBody>
      </p:sp>
      <p:sp>
        <p:nvSpPr>
          <p:cNvPr id="6" name="Нижний колонтитул 5">
            <a:extLst>
              <a:ext uri="{FF2B5EF4-FFF2-40B4-BE49-F238E27FC236}">
                <a16:creationId xmlns:a16="http://schemas.microsoft.com/office/drawing/2014/main" id="{1F905E9D-E53E-4C47-B761-85EE70794798}"/>
              </a:ext>
            </a:extLst>
          </p:cNvPr>
          <p:cNvSpPr>
            <a:spLocks noGrp="1"/>
          </p:cNvSpPr>
          <p:nvPr>
            <p:ph type="ftr" sz="quarter" idx="11"/>
          </p:nvPr>
        </p:nvSpPr>
        <p:spPr/>
        <p:txBody>
          <a:bodyPr/>
          <a:lstStyle>
            <a:lvl1pPr>
              <a:defRPr/>
            </a:lvl1pPr>
          </a:lstStyle>
          <a:p>
            <a:endParaRPr lang="ru-RU" altLang="ru-RU"/>
          </a:p>
        </p:txBody>
      </p:sp>
      <p:sp>
        <p:nvSpPr>
          <p:cNvPr id="7" name="Номер слайда 6">
            <a:extLst>
              <a:ext uri="{FF2B5EF4-FFF2-40B4-BE49-F238E27FC236}">
                <a16:creationId xmlns:a16="http://schemas.microsoft.com/office/drawing/2014/main" id="{ADD43B1B-7271-4E04-A833-8614B7588EF2}"/>
              </a:ext>
            </a:extLst>
          </p:cNvPr>
          <p:cNvSpPr>
            <a:spLocks noGrp="1"/>
          </p:cNvSpPr>
          <p:nvPr>
            <p:ph type="sldNum" sz="quarter" idx="12"/>
          </p:nvPr>
        </p:nvSpPr>
        <p:spPr/>
        <p:txBody>
          <a:bodyPr/>
          <a:lstStyle>
            <a:lvl1pPr>
              <a:defRPr/>
            </a:lvl1pPr>
          </a:lstStyle>
          <a:p>
            <a:fld id="{57249D9A-3E46-4D3A-BFFD-C97B8A3C3885}" type="slidenum">
              <a:rPr lang="ru-RU" altLang="ru-RU"/>
              <a:pPr/>
              <a:t>‹#›</a:t>
            </a:fld>
            <a:endParaRPr lang="ru-RU" altLang="ru-RU"/>
          </a:p>
        </p:txBody>
      </p:sp>
    </p:spTree>
    <p:extLst>
      <p:ext uri="{BB962C8B-B14F-4D97-AF65-F5344CB8AC3E}">
        <p14:creationId xmlns:p14="http://schemas.microsoft.com/office/powerpoint/2010/main" val="143756443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A8F6668-FD8E-4873-A33F-38F2915D333C}"/>
              </a:ext>
            </a:extLst>
          </p:cNvPr>
          <p:cNvSpPr>
            <a:spLocks noGrp="1"/>
          </p:cNvSpPr>
          <p:nvPr>
            <p:ph type="title"/>
          </p:nvPr>
        </p:nvSpPr>
        <p:spPr>
          <a:xfrm>
            <a:off x="840318" y="457200"/>
            <a:ext cx="393276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id="{A13D01DA-9173-41BB-A5AB-825903FE02BA}"/>
              </a:ext>
            </a:extLst>
          </p:cNvPr>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a16="http://schemas.microsoft.com/office/drawing/2014/main" id="{7808C490-F0A8-48B9-81B4-78BE690A6902}"/>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D0AAD2CB-9B6C-420E-83B1-3D5C619832AA}"/>
              </a:ext>
            </a:extLst>
          </p:cNvPr>
          <p:cNvSpPr>
            <a:spLocks noGrp="1"/>
          </p:cNvSpPr>
          <p:nvPr>
            <p:ph type="dt" sz="half" idx="10"/>
          </p:nvPr>
        </p:nvSpPr>
        <p:spPr/>
        <p:txBody>
          <a:bodyPr/>
          <a:lstStyle>
            <a:lvl1pPr>
              <a:defRPr/>
            </a:lvl1pPr>
          </a:lstStyle>
          <a:p>
            <a:endParaRPr lang="ru-RU" altLang="ru-RU"/>
          </a:p>
        </p:txBody>
      </p:sp>
      <p:sp>
        <p:nvSpPr>
          <p:cNvPr id="6" name="Нижний колонтитул 5">
            <a:extLst>
              <a:ext uri="{FF2B5EF4-FFF2-40B4-BE49-F238E27FC236}">
                <a16:creationId xmlns:a16="http://schemas.microsoft.com/office/drawing/2014/main" id="{3D8014DC-E9EB-43B8-AE6B-64C4012B0E32}"/>
              </a:ext>
            </a:extLst>
          </p:cNvPr>
          <p:cNvSpPr>
            <a:spLocks noGrp="1"/>
          </p:cNvSpPr>
          <p:nvPr>
            <p:ph type="ftr" sz="quarter" idx="11"/>
          </p:nvPr>
        </p:nvSpPr>
        <p:spPr/>
        <p:txBody>
          <a:bodyPr/>
          <a:lstStyle>
            <a:lvl1pPr>
              <a:defRPr/>
            </a:lvl1pPr>
          </a:lstStyle>
          <a:p>
            <a:endParaRPr lang="ru-RU" altLang="ru-RU"/>
          </a:p>
        </p:txBody>
      </p:sp>
      <p:sp>
        <p:nvSpPr>
          <p:cNvPr id="7" name="Номер слайда 6">
            <a:extLst>
              <a:ext uri="{FF2B5EF4-FFF2-40B4-BE49-F238E27FC236}">
                <a16:creationId xmlns:a16="http://schemas.microsoft.com/office/drawing/2014/main" id="{2BE1CFB6-FB80-498E-A7FD-E7F6DCE2C631}"/>
              </a:ext>
            </a:extLst>
          </p:cNvPr>
          <p:cNvSpPr>
            <a:spLocks noGrp="1"/>
          </p:cNvSpPr>
          <p:nvPr>
            <p:ph type="sldNum" sz="quarter" idx="12"/>
          </p:nvPr>
        </p:nvSpPr>
        <p:spPr/>
        <p:txBody>
          <a:bodyPr/>
          <a:lstStyle>
            <a:lvl1pPr>
              <a:defRPr/>
            </a:lvl1pPr>
          </a:lstStyle>
          <a:p>
            <a:fld id="{E70C0189-7099-43A6-B15B-A97A37B84BBD}" type="slidenum">
              <a:rPr lang="ru-RU" altLang="ru-RU"/>
              <a:pPr/>
              <a:t>‹#›</a:t>
            </a:fld>
            <a:endParaRPr lang="ru-RU" altLang="ru-RU"/>
          </a:p>
        </p:txBody>
      </p:sp>
    </p:spTree>
    <p:extLst>
      <p:ext uri="{BB962C8B-B14F-4D97-AF65-F5344CB8AC3E}">
        <p14:creationId xmlns:p14="http://schemas.microsoft.com/office/powerpoint/2010/main" val="242786068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8EEACD9-230F-4916-853A-B96115F07E8E}"/>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id="{FAFB158C-8174-4B25-A259-F02EF63E6E44}"/>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A94579E7-E55B-46FD-957B-9B2037FA2610}"/>
              </a:ext>
            </a:extLst>
          </p:cNvPr>
          <p:cNvSpPr>
            <a:spLocks noGrp="1"/>
          </p:cNvSpPr>
          <p:nvPr>
            <p:ph type="dt" sz="half" idx="10"/>
          </p:nvPr>
        </p:nvSpPr>
        <p:spPr/>
        <p:txBody>
          <a:bodyPr/>
          <a:lstStyle>
            <a:lvl1pPr>
              <a:defRPr/>
            </a:lvl1pPr>
          </a:lstStyle>
          <a:p>
            <a:endParaRPr lang="ru-RU" altLang="ru-RU"/>
          </a:p>
        </p:txBody>
      </p:sp>
      <p:sp>
        <p:nvSpPr>
          <p:cNvPr id="5" name="Нижний колонтитул 4">
            <a:extLst>
              <a:ext uri="{FF2B5EF4-FFF2-40B4-BE49-F238E27FC236}">
                <a16:creationId xmlns:a16="http://schemas.microsoft.com/office/drawing/2014/main" id="{22CD0918-7BB2-45A7-8F63-8DFA73314654}"/>
              </a:ext>
            </a:extLst>
          </p:cNvPr>
          <p:cNvSpPr>
            <a:spLocks noGrp="1"/>
          </p:cNvSpPr>
          <p:nvPr>
            <p:ph type="ftr" sz="quarter" idx="11"/>
          </p:nvPr>
        </p:nvSpPr>
        <p:spPr/>
        <p:txBody>
          <a:bodyPr/>
          <a:lstStyle>
            <a:lvl1pPr>
              <a:defRPr/>
            </a:lvl1pPr>
          </a:lstStyle>
          <a:p>
            <a:endParaRPr lang="ru-RU" altLang="ru-RU"/>
          </a:p>
        </p:txBody>
      </p:sp>
      <p:sp>
        <p:nvSpPr>
          <p:cNvPr id="6" name="Номер слайда 5">
            <a:extLst>
              <a:ext uri="{FF2B5EF4-FFF2-40B4-BE49-F238E27FC236}">
                <a16:creationId xmlns:a16="http://schemas.microsoft.com/office/drawing/2014/main" id="{4AFE5DEB-91E6-4A0C-ACE8-D82929C6B473}"/>
              </a:ext>
            </a:extLst>
          </p:cNvPr>
          <p:cNvSpPr>
            <a:spLocks noGrp="1"/>
          </p:cNvSpPr>
          <p:nvPr>
            <p:ph type="sldNum" sz="quarter" idx="12"/>
          </p:nvPr>
        </p:nvSpPr>
        <p:spPr/>
        <p:txBody>
          <a:bodyPr/>
          <a:lstStyle>
            <a:lvl1pPr>
              <a:defRPr/>
            </a:lvl1pPr>
          </a:lstStyle>
          <a:p>
            <a:fld id="{CFBD1E4B-3EE8-4137-B61D-0C90E49DC470}" type="slidenum">
              <a:rPr lang="ru-RU" altLang="ru-RU"/>
              <a:pPr/>
              <a:t>‹#›</a:t>
            </a:fld>
            <a:endParaRPr lang="ru-RU" altLang="ru-RU"/>
          </a:p>
        </p:txBody>
      </p:sp>
    </p:spTree>
    <p:extLst>
      <p:ext uri="{BB962C8B-B14F-4D97-AF65-F5344CB8AC3E}">
        <p14:creationId xmlns:p14="http://schemas.microsoft.com/office/powerpoint/2010/main" val="28089463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2E527EA3-13D8-4F63-B279-2B5E1E14806A}"/>
              </a:ext>
            </a:extLst>
          </p:cNvPr>
          <p:cNvSpPr>
            <a:spLocks noGrp="1"/>
          </p:cNvSpPr>
          <p:nvPr>
            <p:ph type="title" orient="vert"/>
          </p:nvPr>
        </p:nvSpPr>
        <p:spPr>
          <a:xfrm>
            <a:off x="8839200" y="274639"/>
            <a:ext cx="2743200" cy="5851525"/>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id="{06027E3F-E0B9-483A-88E6-26DC674694AA}"/>
              </a:ext>
            </a:extLst>
          </p:cNvPr>
          <p:cNvSpPr>
            <a:spLocks noGrp="1"/>
          </p:cNvSpPr>
          <p:nvPr>
            <p:ph type="body" orient="vert" idx="1"/>
          </p:nvPr>
        </p:nvSpPr>
        <p:spPr>
          <a:xfrm>
            <a:off x="609600" y="274639"/>
            <a:ext cx="80264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2B4A0117-305D-4D1A-837B-D5C275ADABFB}"/>
              </a:ext>
            </a:extLst>
          </p:cNvPr>
          <p:cNvSpPr>
            <a:spLocks noGrp="1"/>
          </p:cNvSpPr>
          <p:nvPr>
            <p:ph type="dt" sz="half" idx="10"/>
          </p:nvPr>
        </p:nvSpPr>
        <p:spPr/>
        <p:txBody>
          <a:bodyPr/>
          <a:lstStyle>
            <a:lvl1pPr>
              <a:defRPr/>
            </a:lvl1pPr>
          </a:lstStyle>
          <a:p>
            <a:endParaRPr lang="ru-RU" altLang="ru-RU"/>
          </a:p>
        </p:txBody>
      </p:sp>
      <p:sp>
        <p:nvSpPr>
          <p:cNvPr id="5" name="Нижний колонтитул 4">
            <a:extLst>
              <a:ext uri="{FF2B5EF4-FFF2-40B4-BE49-F238E27FC236}">
                <a16:creationId xmlns:a16="http://schemas.microsoft.com/office/drawing/2014/main" id="{B3FA83B2-3A31-4F27-B51B-88CB2F6B8ABA}"/>
              </a:ext>
            </a:extLst>
          </p:cNvPr>
          <p:cNvSpPr>
            <a:spLocks noGrp="1"/>
          </p:cNvSpPr>
          <p:nvPr>
            <p:ph type="ftr" sz="quarter" idx="11"/>
          </p:nvPr>
        </p:nvSpPr>
        <p:spPr/>
        <p:txBody>
          <a:bodyPr/>
          <a:lstStyle>
            <a:lvl1pPr>
              <a:defRPr/>
            </a:lvl1pPr>
          </a:lstStyle>
          <a:p>
            <a:endParaRPr lang="ru-RU" altLang="ru-RU"/>
          </a:p>
        </p:txBody>
      </p:sp>
      <p:sp>
        <p:nvSpPr>
          <p:cNvPr id="6" name="Номер слайда 5">
            <a:extLst>
              <a:ext uri="{FF2B5EF4-FFF2-40B4-BE49-F238E27FC236}">
                <a16:creationId xmlns:a16="http://schemas.microsoft.com/office/drawing/2014/main" id="{FD322384-39D7-4DB5-A6AD-3EDCADD7713A}"/>
              </a:ext>
            </a:extLst>
          </p:cNvPr>
          <p:cNvSpPr>
            <a:spLocks noGrp="1"/>
          </p:cNvSpPr>
          <p:nvPr>
            <p:ph type="sldNum" sz="quarter" idx="12"/>
          </p:nvPr>
        </p:nvSpPr>
        <p:spPr/>
        <p:txBody>
          <a:bodyPr/>
          <a:lstStyle>
            <a:lvl1pPr>
              <a:defRPr/>
            </a:lvl1pPr>
          </a:lstStyle>
          <a:p>
            <a:fld id="{C0747C01-2342-4F48-91E2-F3C1948782BB}" type="slidenum">
              <a:rPr lang="ru-RU" altLang="ru-RU"/>
              <a:pPr/>
              <a:t>‹#›</a:t>
            </a:fld>
            <a:endParaRPr lang="ru-RU" altLang="ru-RU"/>
          </a:p>
        </p:txBody>
      </p:sp>
    </p:spTree>
    <p:extLst>
      <p:ext uri="{BB962C8B-B14F-4D97-AF65-F5344CB8AC3E}">
        <p14:creationId xmlns:p14="http://schemas.microsoft.com/office/powerpoint/2010/main" val="327974163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Rectangle 4">
            <a:extLst>
              <a:ext uri="{FF2B5EF4-FFF2-40B4-BE49-F238E27FC236}">
                <a16:creationId xmlns:a16="http://schemas.microsoft.com/office/drawing/2014/main" id="{9A5C36DD-ADCE-4BA1-B861-0305881D6A9A}"/>
              </a:ext>
            </a:extLst>
          </p:cNvPr>
          <p:cNvSpPr>
            <a:spLocks noGrp="1" noChangeArrowheads="1"/>
          </p:cNvSpPr>
          <p:nvPr>
            <p:ph type="dt" sz="half" idx="10"/>
          </p:nvPr>
        </p:nvSpPr>
        <p:spPr>
          <a:ln/>
        </p:spPr>
        <p:txBody>
          <a:bodyPr/>
          <a:lstStyle>
            <a:lvl1pPr>
              <a:defRPr/>
            </a:lvl1pPr>
          </a:lstStyle>
          <a:p>
            <a:pPr>
              <a:defRPr/>
            </a:pPr>
            <a:endParaRPr lang="ru-RU" altLang="ru-RU"/>
          </a:p>
        </p:txBody>
      </p:sp>
      <p:sp>
        <p:nvSpPr>
          <p:cNvPr id="5" name="Rectangle 5">
            <a:extLst>
              <a:ext uri="{FF2B5EF4-FFF2-40B4-BE49-F238E27FC236}">
                <a16:creationId xmlns:a16="http://schemas.microsoft.com/office/drawing/2014/main" id="{2499B40D-CEC6-4B8F-81D8-0BD7DD3A5DC9}"/>
              </a:ext>
            </a:extLst>
          </p:cNvPr>
          <p:cNvSpPr>
            <a:spLocks noGrp="1" noChangeArrowheads="1"/>
          </p:cNvSpPr>
          <p:nvPr>
            <p:ph type="ftr" sz="quarter" idx="11"/>
          </p:nvPr>
        </p:nvSpPr>
        <p:spPr>
          <a:ln/>
        </p:spPr>
        <p:txBody>
          <a:bodyPr/>
          <a:lstStyle>
            <a:lvl1pPr>
              <a:defRPr/>
            </a:lvl1pPr>
          </a:lstStyle>
          <a:p>
            <a:pPr>
              <a:defRPr/>
            </a:pPr>
            <a:endParaRPr lang="ru-RU" altLang="ru-RU"/>
          </a:p>
        </p:txBody>
      </p:sp>
      <p:sp>
        <p:nvSpPr>
          <p:cNvPr id="6" name="Rectangle 6">
            <a:extLst>
              <a:ext uri="{FF2B5EF4-FFF2-40B4-BE49-F238E27FC236}">
                <a16:creationId xmlns:a16="http://schemas.microsoft.com/office/drawing/2014/main" id="{706140D0-B439-4043-B1C0-94851C8DBBCE}"/>
              </a:ext>
            </a:extLst>
          </p:cNvPr>
          <p:cNvSpPr>
            <a:spLocks noGrp="1" noChangeArrowheads="1"/>
          </p:cNvSpPr>
          <p:nvPr>
            <p:ph type="sldNum" sz="quarter" idx="12"/>
          </p:nvPr>
        </p:nvSpPr>
        <p:spPr>
          <a:ln/>
        </p:spPr>
        <p:txBody>
          <a:bodyPr/>
          <a:lstStyle>
            <a:lvl1pPr>
              <a:defRPr/>
            </a:lvl1pPr>
          </a:lstStyle>
          <a:p>
            <a:pPr>
              <a:defRPr/>
            </a:pPr>
            <a:fld id="{07FD40D1-0953-448C-96CD-F79B28979C5B}" type="slidenum">
              <a:rPr lang="ru-RU" altLang="ru-RU"/>
              <a:pPr>
                <a:defRPr/>
              </a:pPr>
              <a:t>‹#›</a:t>
            </a:fld>
            <a:endParaRPr lang="ru-RU" altLang="ru-RU"/>
          </a:p>
        </p:txBody>
      </p:sp>
    </p:spTree>
    <p:extLst>
      <p:ext uri="{BB962C8B-B14F-4D97-AF65-F5344CB8AC3E}">
        <p14:creationId xmlns:p14="http://schemas.microsoft.com/office/powerpoint/2010/main" val="185079645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4">
            <a:extLst>
              <a:ext uri="{FF2B5EF4-FFF2-40B4-BE49-F238E27FC236}">
                <a16:creationId xmlns:a16="http://schemas.microsoft.com/office/drawing/2014/main" id="{AAFEC937-B01D-4B73-AA95-34272EE45EBC}"/>
              </a:ext>
            </a:extLst>
          </p:cNvPr>
          <p:cNvSpPr>
            <a:spLocks noGrp="1" noChangeArrowheads="1"/>
          </p:cNvSpPr>
          <p:nvPr>
            <p:ph type="dt" sz="half" idx="10"/>
          </p:nvPr>
        </p:nvSpPr>
        <p:spPr>
          <a:ln/>
        </p:spPr>
        <p:txBody>
          <a:bodyPr/>
          <a:lstStyle>
            <a:lvl1pPr>
              <a:defRPr/>
            </a:lvl1pPr>
          </a:lstStyle>
          <a:p>
            <a:pPr>
              <a:defRPr/>
            </a:pPr>
            <a:endParaRPr lang="ru-RU" altLang="ru-RU"/>
          </a:p>
        </p:txBody>
      </p:sp>
      <p:sp>
        <p:nvSpPr>
          <p:cNvPr id="5" name="Rectangle 5">
            <a:extLst>
              <a:ext uri="{FF2B5EF4-FFF2-40B4-BE49-F238E27FC236}">
                <a16:creationId xmlns:a16="http://schemas.microsoft.com/office/drawing/2014/main" id="{89FDD5FE-B053-4D05-AEAB-50E5014EC9C3}"/>
              </a:ext>
            </a:extLst>
          </p:cNvPr>
          <p:cNvSpPr>
            <a:spLocks noGrp="1" noChangeArrowheads="1"/>
          </p:cNvSpPr>
          <p:nvPr>
            <p:ph type="ftr" sz="quarter" idx="11"/>
          </p:nvPr>
        </p:nvSpPr>
        <p:spPr>
          <a:ln/>
        </p:spPr>
        <p:txBody>
          <a:bodyPr/>
          <a:lstStyle>
            <a:lvl1pPr>
              <a:defRPr/>
            </a:lvl1pPr>
          </a:lstStyle>
          <a:p>
            <a:pPr>
              <a:defRPr/>
            </a:pPr>
            <a:endParaRPr lang="ru-RU" altLang="ru-RU"/>
          </a:p>
        </p:txBody>
      </p:sp>
      <p:sp>
        <p:nvSpPr>
          <p:cNvPr id="6" name="Rectangle 6">
            <a:extLst>
              <a:ext uri="{FF2B5EF4-FFF2-40B4-BE49-F238E27FC236}">
                <a16:creationId xmlns:a16="http://schemas.microsoft.com/office/drawing/2014/main" id="{4BA8F8D2-4DA0-450C-B05E-8EA65990A1E3}"/>
              </a:ext>
            </a:extLst>
          </p:cNvPr>
          <p:cNvSpPr>
            <a:spLocks noGrp="1" noChangeArrowheads="1"/>
          </p:cNvSpPr>
          <p:nvPr>
            <p:ph type="sldNum" sz="quarter" idx="12"/>
          </p:nvPr>
        </p:nvSpPr>
        <p:spPr>
          <a:ln/>
        </p:spPr>
        <p:txBody>
          <a:bodyPr/>
          <a:lstStyle>
            <a:lvl1pPr>
              <a:defRPr/>
            </a:lvl1pPr>
          </a:lstStyle>
          <a:p>
            <a:pPr>
              <a:defRPr/>
            </a:pPr>
            <a:fld id="{47C71DFC-6401-4990-B009-F0ACD116CE05}" type="slidenum">
              <a:rPr lang="ru-RU" altLang="ru-RU"/>
              <a:pPr>
                <a:defRPr/>
              </a:pPr>
              <a:t>‹#›</a:t>
            </a:fld>
            <a:endParaRPr lang="ru-RU" altLang="ru-RU"/>
          </a:p>
        </p:txBody>
      </p:sp>
    </p:spTree>
    <p:extLst>
      <p:ext uri="{BB962C8B-B14F-4D97-AF65-F5344CB8AC3E}">
        <p14:creationId xmlns:p14="http://schemas.microsoft.com/office/powerpoint/2010/main" val="364599784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1" y="1709739"/>
            <a:ext cx="10515600" cy="2852737"/>
          </a:xfrm>
        </p:spPr>
        <p:txBody>
          <a:bodyPr anchor="b"/>
          <a:lstStyle>
            <a:lvl1pPr>
              <a:defRPr sz="6000"/>
            </a:lvl1pPr>
          </a:lstStyle>
          <a:p>
            <a:r>
              <a:rPr lang="ru-RU"/>
              <a:t>Образец заголовка</a:t>
            </a:r>
          </a:p>
        </p:txBody>
      </p:sp>
      <p:sp>
        <p:nvSpPr>
          <p:cNvPr id="3" name="Текст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ru-RU"/>
              <a:t>Образец текста</a:t>
            </a:r>
          </a:p>
        </p:txBody>
      </p:sp>
      <p:sp>
        <p:nvSpPr>
          <p:cNvPr id="4" name="Rectangle 4">
            <a:extLst>
              <a:ext uri="{FF2B5EF4-FFF2-40B4-BE49-F238E27FC236}">
                <a16:creationId xmlns:a16="http://schemas.microsoft.com/office/drawing/2014/main" id="{3561630A-E023-4C0C-A90E-264701F652B9}"/>
              </a:ext>
            </a:extLst>
          </p:cNvPr>
          <p:cNvSpPr>
            <a:spLocks noGrp="1" noChangeArrowheads="1"/>
          </p:cNvSpPr>
          <p:nvPr>
            <p:ph type="dt" sz="half" idx="10"/>
          </p:nvPr>
        </p:nvSpPr>
        <p:spPr>
          <a:ln/>
        </p:spPr>
        <p:txBody>
          <a:bodyPr/>
          <a:lstStyle>
            <a:lvl1pPr>
              <a:defRPr/>
            </a:lvl1pPr>
          </a:lstStyle>
          <a:p>
            <a:pPr>
              <a:defRPr/>
            </a:pPr>
            <a:endParaRPr lang="ru-RU" altLang="ru-RU"/>
          </a:p>
        </p:txBody>
      </p:sp>
      <p:sp>
        <p:nvSpPr>
          <p:cNvPr id="5" name="Rectangle 5">
            <a:extLst>
              <a:ext uri="{FF2B5EF4-FFF2-40B4-BE49-F238E27FC236}">
                <a16:creationId xmlns:a16="http://schemas.microsoft.com/office/drawing/2014/main" id="{A1EB55E1-95FE-4274-B460-5679DA49E91D}"/>
              </a:ext>
            </a:extLst>
          </p:cNvPr>
          <p:cNvSpPr>
            <a:spLocks noGrp="1" noChangeArrowheads="1"/>
          </p:cNvSpPr>
          <p:nvPr>
            <p:ph type="ftr" sz="quarter" idx="11"/>
          </p:nvPr>
        </p:nvSpPr>
        <p:spPr>
          <a:ln/>
        </p:spPr>
        <p:txBody>
          <a:bodyPr/>
          <a:lstStyle>
            <a:lvl1pPr>
              <a:defRPr/>
            </a:lvl1pPr>
          </a:lstStyle>
          <a:p>
            <a:pPr>
              <a:defRPr/>
            </a:pPr>
            <a:endParaRPr lang="ru-RU" altLang="ru-RU"/>
          </a:p>
        </p:txBody>
      </p:sp>
      <p:sp>
        <p:nvSpPr>
          <p:cNvPr id="6" name="Rectangle 6">
            <a:extLst>
              <a:ext uri="{FF2B5EF4-FFF2-40B4-BE49-F238E27FC236}">
                <a16:creationId xmlns:a16="http://schemas.microsoft.com/office/drawing/2014/main" id="{E9855079-CB32-40B9-8C89-6A3E5599CD23}"/>
              </a:ext>
            </a:extLst>
          </p:cNvPr>
          <p:cNvSpPr>
            <a:spLocks noGrp="1" noChangeArrowheads="1"/>
          </p:cNvSpPr>
          <p:nvPr>
            <p:ph type="sldNum" sz="quarter" idx="12"/>
          </p:nvPr>
        </p:nvSpPr>
        <p:spPr>
          <a:ln/>
        </p:spPr>
        <p:txBody>
          <a:bodyPr/>
          <a:lstStyle>
            <a:lvl1pPr>
              <a:defRPr/>
            </a:lvl1pPr>
          </a:lstStyle>
          <a:p>
            <a:pPr>
              <a:defRPr/>
            </a:pPr>
            <a:fld id="{1163EA3D-EC73-4212-9669-178CCB1ABB48}" type="slidenum">
              <a:rPr lang="ru-RU" altLang="ru-RU"/>
              <a:pPr>
                <a:defRPr/>
              </a:pPr>
              <a:t>‹#›</a:t>
            </a:fld>
            <a:endParaRPr lang="ru-RU" altLang="ru-RU"/>
          </a:p>
        </p:txBody>
      </p:sp>
    </p:spTree>
    <p:extLst>
      <p:ext uri="{BB962C8B-B14F-4D97-AF65-F5344CB8AC3E}">
        <p14:creationId xmlns:p14="http://schemas.microsoft.com/office/powerpoint/2010/main" val="259360999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609600" y="1600201"/>
            <a:ext cx="5384800" cy="4525963"/>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197600" y="1600201"/>
            <a:ext cx="5384800" cy="4525963"/>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Rectangle 4">
            <a:extLst>
              <a:ext uri="{FF2B5EF4-FFF2-40B4-BE49-F238E27FC236}">
                <a16:creationId xmlns:a16="http://schemas.microsoft.com/office/drawing/2014/main" id="{78228B08-4F61-4B8F-B493-EC21B048A7AC}"/>
              </a:ext>
            </a:extLst>
          </p:cNvPr>
          <p:cNvSpPr>
            <a:spLocks noGrp="1" noChangeArrowheads="1"/>
          </p:cNvSpPr>
          <p:nvPr>
            <p:ph type="dt" sz="half" idx="10"/>
          </p:nvPr>
        </p:nvSpPr>
        <p:spPr>
          <a:ln/>
        </p:spPr>
        <p:txBody>
          <a:bodyPr/>
          <a:lstStyle>
            <a:lvl1pPr>
              <a:defRPr/>
            </a:lvl1pPr>
          </a:lstStyle>
          <a:p>
            <a:pPr>
              <a:defRPr/>
            </a:pPr>
            <a:endParaRPr lang="ru-RU" altLang="ru-RU"/>
          </a:p>
        </p:txBody>
      </p:sp>
      <p:sp>
        <p:nvSpPr>
          <p:cNvPr id="6" name="Rectangle 5">
            <a:extLst>
              <a:ext uri="{FF2B5EF4-FFF2-40B4-BE49-F238E27FC236}">
                <a16:creationId xmlns:a16="http://schemas.microsoft.com/office/drawing/2014/main" id="{BF45CF4D-3A0D-4E0C-806D-AECBE461AA46}"/>
              </a:ext>
            </a:extLst>
          </p:cNvPr>
          <p:cNvSpPr>
            <a:spLocks noGrp="1" noChangeArrowheads="1"/>
          </p:cNvSpPr>
          <p:nvPr>
            <p:ph type="ftr" sz="quarter" idx="11"/>
          </p:nvPr>
        </p:nvSpPr>
        <p:spPr>
          <a:ln/>
        </p:spPr>
        <p:txBody>
          <a:bodyPr/>
          <a:lstStyle>
            <a:lvl1pPr>
              <a:defRPr/>
            </a:lvl1pPr>
          </a:lstStyle>
          <a:p>
            <a:pPr>
              <a:defRPr/>
            </a:pPr>
            <a:endParaRPr lang="ru-RU" altLang="ru-RU"/>
          </a:p>
        </p:txBody>
      </p:sp>
      <p:sp>
        <p:nvSpPr>
          <p:cNvPr id="7" name="Rectangle 6">
            <a:extLst>
              <a:ext uri="{FF2B5EF4-FFF2-40B4-BE49-F238E27FC236}">
                <a16:creationId xmlns:a16="http://schemas.microsoft.com/office/drawing/2014/main" id="{0C08083C-C029-439E-96E2-34D1F19F408B}"/>
              </a:ext>
            </a:extLst>
          </p:cNvPr>
          <p:cNvSpPr>
            <a:spLocks noGrp="1" noChangeArrowheads="1"/>
          </p:cNvSpPr>
          <p:nvPr>
            <p:ph type="sldNum" sz="quarter" idx="12"/>
          </p:nvPr>
        </p:nvSpPr>
        <p:spPr>
          <a:ln/>
        </p:spPr>
        <p:txBody>
          <a:bodyPr/>
          <a:lstStyle>
            <a:lvl1pPr>
              <a:defRPr/>
            </a:lvl1pPr>
          </a:lstStyle>
          <a:p>
            <a:pPr>
              <a:defRPr/>
            </a:pPr>
            <a:fld id="{D78A0378-7170-4EF9-9EB8-2A8B3358629A}" type="slidenum">
              <a:rPr lang="ru-RU" altLang="ru-RU"/>
              <a:pPr>
                <a:defRPr/>
              </a:pPr>
              <a:t>‹#›</a:t>
            </a:fld>
            <a:endParaRPr lang="ru-RU" altLang="ru-RU"/>
          </a:p>
        </p:txBody>
      </p:sp>
    </p:spTree>
    <p:extLst>
      <p:ext uri="{BB962C8B-B14F-4D97-AF65-F5344CB8AC3E}">
        <p14:creationId xmlns:p14="http://schemas.microsoft.com/office/powerpoint/2010/main" val="13391671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40317" y="365126"/>
            <a:ext cx="10515600" cy="1325563"/>
          </a:xfrm>
        </p:spPr>
        <p:txBody>
          <a:bodyPr/>
          <a:lstStyle/>
          <a:p>
            <a:r>
              <a:rPr lang="ru-RU"/>
              <a:t>Образец заголовка</a:t>
            </a:r>
          </a:p>
        </p:txBody>
      </p:sp>
      <p:sp>
        <p:nvSpPr>
          <p:cNvPr id="3" name="Текст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840318" y="2505075"/>
            <a:ext cx="5158316"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6172200" y="2505075"/>
            <a:ext cx="518371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Rectangle 4">
            <a:extLst>
              <a:ext uri="{FF2B5EF4-FFF2-40B4-BE49-F238E27FC236}">
                <a16:creationId xmlns:a16="http://schemas.microsoft.com/office/drawing/2014/main" id="{4D40EAC6-E069-4D52-A6EA-6A0E860A0260}"/>
              </a:ext>
            </a:extLst>
          </p:cNvPr>
          <p:cNvSpPr>
            <a:spLocks noGrp="1" noChangeArrowheads="1"/>
          </p:cNvSpPr>
          <p:nvPr>
            <p:ph type="dt" sz="half" idx="10"/>
          </p:nvPr>
        </p:nvSpPr>
        <p:spPr>
          <a:ln/>
        </p:spPr>
        <p:txBody>
          <a:bodyPr/>
          <a:lstStyle>
            <a:lvl1pPr>
              <a:defRPr/>
            </a:lvl1pPr>
          </a:lstStyle>
          <a:p>
            <a:pPr>
              <a:defRPr/>
            </a:pPr>
            <a:endParaRPr lang="ru-RU" altLang="ru-RU"/>
          </a:p>
        </p:txBody>
      </p:sp>
      <p:sp>
        <p:nvSpPr>
          <p:cNvPr id="8" name="Rectangle 5">
            <a:extLst>
              <a:ext uri="{FF2B5EF4-FFF2-40B4-BE49-F238E27FC236}">
                <a16:creationId xmlns:a16="http://schemas.microsoft.com/office/drawing/2014/main" id="{FB757AF9-23C2-430F-B8B8-29CF87B8F0C3}"/>
              </a:ext>
            </a:extLst>
          </p:cNvPr>
          <p:cNvSpPr>
            <a:spLocks noGrp="1" noChangeArrowheads="1"/>
          </p:cNvSpPr>
          <p:nvPr>
            <p:ph type="ftr" sz="quarter" idx="11"/>
          </p:nvPr>
        </p:nvSpPr>
        <p:spPr>
          <a:ln/>
        </p:spPr>
        <p:txBody>
          <a:bodyPr/>
          <a:lstStyle>
            <a:lvl1pPr>
              <a:defRPr/>
            </a:lvl1pPr>
          </a:lstStyle>
          <a:p>
            <a:pPr>
              <a:defRPr/>
            </a:pPr>
            <a:endParaRPr lang="ru-RU" altLang="ru-RU"/>
          </a:p>
        </p:txBody>
      </p:sp>
      <p:sp>
        <p:nvSpPr>
          <p:cNvPr id="9" name="Rectangle 6">
            <a:extLst>
              <a:ext uri="{FF2B5EF4-FFF2-40B4-BE49-F238E27FC236}">
                <a16:creationId xmlns:a16="http://schemas.microsoft.com/office/drawing/2014/main" id="{CC15A11D-1228-485C-AF8D-C394F4A1F4CA}"/>
              </a:ext>
            </a:extLst>
          </p:cNvPr>
          <p:cNvSpPr>
            <a:spLocks noGrp="1" noChangeArrowheads="1"/>
          </p:cNvSpPr>
          <p:nvPr>
            <p:ph type="sldNum" sz="quarter" idx="12"/>
          </p:nvPr>
        </p:nvSpPr>
        <p:spPr>
          <a:ln/>
        </p:spPr>
        <p:txBody>
          <a:bodyPr/>
          <a:lstStyle>
            <a:lvl1pPr>
              <a:defRPr/>
            </a:lvl1pPr>
          </a:lstStyle>
          <a:p>
            <a:pPr>
              <a:defRPr/>
            </a:pPr>
            <a:fld id="{7370319C-D1DA-402D-B226-2FA493F6E59A}" type="slidenum">
              <a:rPr lang="ru-RU" altLang="ru-RU"/>
              <a:pPr>
                <a:defRPr/>
              </a:pPr>
              <a:t>‹#›</a:t>
            </a:fld>
            <a:endParaRPr lang="ru-RU" altLang="ru-RU"/>
          </a:p>
        </p:txBody>
      </p:sp>
    </p:spTree>
    <p:extLst>
      <p:ext uri="{BB962C8B-B14F-4D97-AF65-F5344CB8AC3E}">
        <p14:creationId xmlns:p14="http://schemas.microsoft.com/office/powerpoint/2010/main" val="381384380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Rectangle 4">
            <a:extLst>
              <a:ext uri="{FF2B5EF4-FFF2-40B4-BE49-F238E27FC236}">
                <a16:creationId xmlns:a16="http://schemas.microsoft.com/office/drawing/2014/main" id="{A5B0FB84-0E2B-4ED1-9511-861F364A1ADC}"/>
              </a:ext>
            </a:extLst>
          </p:cNvPr>
          <p:cNvSpPr>
            <a:spLocks noGrp="1" noChangeArrowheads="1"/>
          </p:cNvSpPr>
          <p:nvPr>
            <p:ph type="dt" sz="half" idx="10"/>
          </p:nvPr>
        </p:nvSpPr>
        <p:spPr>
          <a:ln/>
        </p:spPr>
        <p:txBody>
          <a:bodyPr/>
          <a:lstStyle>
            <a:lvl1pPr>
              <a:defRPr/>
            </a:lvl1pPr>
          </a:lstStyle>
          <a:p>
            <a:pPr>
              <a:defRPr/>
            </a:pPr>
            <a:endParaRPr lang="ru-RU" altLang="ru-RU"/>
          </a:p>
        </p:txBody>
      </p:sp>
      <p:sp>
        <p:nvSpPr>
          <p:cNvPr id="4" name="Rectangle 5">
            <a:extLst>
              <a:ext uri="{FF2B5EF4-FFF2-40B4-BE49-F238E27FC236}">
                <a16:creationId xmlns:a16="http://schemas.microsoft.com/office/drawing/2014/main" id="{C3A3BA2B-B32F-4475-9B28-779F643E258E}"/>
              </a:ext>
            </a:extLst>
          </p:cNvPr>
          <p:cNvSpPr>
            <a:spLocks noGrp="1" noChangeArrowheads="1"/>
          </p:cNvSpPr>
          <p:nvPr>
            <p:ph type="ftr" sz="quarter" idx="11"/>
          </p:nvPr>
        </p:nvSpPr>
        <p:spPr>
          <a:ln/>
        </p:spPr>
        <p:txBody>
          <a:bodyPr/>
          <a:lstStyle>
            <a:lvl1pPr>
              <a:defRPr/>
            </a:lvl1pPr>
          </a:lstStyle>
          <a:p>
            <a:pPr>
              <a:defRPr/>
            </a:pPr>
            <a:endParaRPr lang="ru-RU" altLang="ru-RU"/>
          </a:p>
        </p:txBody>
      </p:sp>
      <p:sp>
        <p:nvSpPr>
          <p:cNvPr id="5" name="Rectangle 6">
            <a:extLst>
              <a:ext uri="{FF2B5EF4-FFF2-40B4-BE49-F238E27FC236}">
                <a16:creationId xmlns:a16="http://schemas.microsoft.com/office/drawing/2014/main" id="{9D880814-B74A-4D04-A4F8-8C095CADEC77}"/>
              </a:ext>
            </a:extLst>
          </p:cNvPr>
          <p:cNvSpPr>
            <a:spLocks noGrp="1" noChangeArrowheads="1"/>
          </p:cNvSpPr>
          <p:nvPr>
            <p:ph type="sldNum" sz="quarter" idx="12"/>
          </p:nvPr>
        </p:nvSpPr>
        <p:spPr>
          <a:ln/>
        </p:spPr>
        <p:txBody>
          <a:bodyPr/>
          <a:lstStyle>
            <a:lvl1pPr>
              <a:defRPr/>
            </a:lvl1pPr>
          </a:lstStyle>
          <a:p>
            <a:pPr>
              <a:defRPr/>
            </a:pPr>
            <a:fld id="{B9054602-C94F-4486-A2E9-177782330893}" type="slidenum">
              <a:rPr lang="ru-RU" altLang="ru-RU"/>
              <a:pPr>
                <a:defRPr/>
              </a:pPr>
              <a:t>‹#›</a:t>
            </a:fld>
            <a:endParaRPr lang="ru-RU" altLang="ru-RU"/>
          </a:p>
        </p:txBody>
      </p:sp>
    </p:spTree>
    <p:extLst>
      <p:ext uri="{BB962C8B-B14F-4D97-AF65-F5344CB8AC3E}">
        <p14:creationId xmlns:p14="http://schemas.microsoft.com/office/powerpoint/2010/main" val="16228336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609600" y="1600201"/>
            <a:ext cx="5384800" cy="4525963"/>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197600" y="1600201"/>
            <a:ext cx="5384800" cy="4525963"/>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Rectangle 4">
            <a:extLst>
              <a:ext uri="{FF2B5EF4-FFF2-40B4-BE49-F238E27FC236}">
                <a16:creationId xmlns:a16="http://schemas.microsoft.com/office/drawing/2014/main" id="{40BEB229-5260-4EE6-8425-A801F3A48056}"/>
              </a:ext>
            </a:extLst>
          </p:cNvPr>
          <p:cNvSpPr>
            <a:spLocks noGrp="1" noChangeArrowheads="1"/>
          </p:cNvSpPr>
          <p:nvPr>
            <p:ph type="dt" sz="half" idx="10"/>
          </p:nvPr>
        </p:nvSpPr>
        <p:spPr>
          <a:ln/>
        </p:spPr>
        <p:txBody>
          <a:bodyPr/>
          <a:lstStyle>
            <a:lvl1pPr>
              <a:defRPr/>
            </a:lvl1pPr>
          </a:lstStyle>
          <a:p>
            <a:pPr>
              <a:defRPr/>
            </a:pPr>
            <a:endParaRPr lang="ru-RU" altLang="ru-RU"/>
          </a:p>
        </p:txBody>
      </p:sp>
      <p:sp>
        <p:nvSpPr>
          <p:cNvPr id="6" name="Rectangle 5">
            <a:extLst>
              <a:ext uri="{FF2B5EF4-FFF2-40B4-BE49-F238E27FC236}">
                <a16:creationId xmlns:a16="http://schemas.microsoft.com/office/drawing/2014/main" id="{3E4401BD-C6E2-462C-AD49-91B89DBCCDE3}"/>
              </a:ext>
            </a:extLst>
          </p:cNvPr>
          <p:cNvSpPr>
            <a:spLocks noGrp="1" noChangeArrowheads="1"/>
          </p:cNvSpPr>
          <p:nvPr>
            <p:ph type="ftr" sz="quarter" idx="11"/>
          </p:nvPr>
        </p:nvSpPr>
        <p:spPr>
          <a:ln/>
        </p:spPr>
        <p:txBody>
          <a:bodyPr/>
          <a:lstStyle>
            <a:lvl1pPr>
              <a:defRPr/>
            </a:lvl1pPr>
          </a:lstStyle>
          <a:p>
            <a:pPr>
              <a:defRPr/>
            </a:pPr>
            <a:endParaRPr lang="ru-RU" altLang="ru-RU"/>
          </a:p>
        </p:txBody>
      </p:sp>
      <p:sp>
        <p:nvSpPr>
          <p:cNvPr id="7" name="Rectangle 6">
            <a:extLst>
              <a:ext uri="{FF2B5EF4-FFF2-40B4-BE49-F238E27FC236}">
                <a16:creationId xmlns:a16="http://schemas.microsoft.com/office/drawing/2014/main" id="{901C418A-9C11-458D-95D9-885000167B93}"/>
              </a:ext>
            </a:extLst>
          </p:cNvPr>
          <p:cNvSpPr>
            <a:spLocks noGrp="1" noChangeArrowheads="1"/>
          </p:cNvSpPr>
          <p:nvPr>
            <p:ph type="sldNum" sz="quarter" idx="12"/>
          </p:nvPr>
        </p:nvSpPr>
        <p:spPr>
          <a:ln/>
        </p:spPr>
        <p:txBody>
          <a:bodyPr/>
          <a:lstStyle>
            <a:lvl1pPr>
              <a:defRPr/>
            </a:lvl1pPr>
          </a:lstStyle>
          <a:p>
            <a:fld id="{EA2F02E9-B9CC-4548-B84A-9A95B055D9D1}" type="slidenum">
              <a:rPr lang="ru-RU" altLang="ru-RU"/>
              <a:pPr/>
              <a:t>‹#›</a:t>
            </a:fld>
            <a:endParaRPr lang="ru-RU" altLang="ru-RU"/>
          </a:p>
        </p:txBody>
      </p:sp>
    </p:spTree>
    <p:extLst>
      <p:ext uri="{BB962C8B-B14F-4D97-AF65-F5344CB8AC3E}">
        <p14:creationId xmlns:p14="http://schemas.microsoft.com/office/powerpoint/2010/main" val="288445735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69F76045-65A1-4B30-9926-856399EE6F62}"/>
              </a:ext>
            </a:extLst>
          </p:cNvPr>
          <p:cNvSpPr>
            <a:spLocks noGrp="1" noChangeArrowheads="1"/>
          </p:cNvSpPr>
          <p:nvPr>
            <p:ph type="dt" sz="half" idx="10"/>
          </p:nvPr>
        </p:nvSpPr>
        <p:spPr>
          <a:ln/>
        </p:spPr>
        <p:txBody>
          <a:bodyPr/>
          <a:lstStyle>
            <a:lvl1pPr>
              <a:defRPr/>
            </a:lvl1pPr>
          </a:lstStyle>
          <a:p>
            <a:pPr>
              <a:defRPr/>
            </a:pPr>
            <a:endParaRPr lang="ru-RU" altLang="ru-RU"/>
          </a:p>
        </p:txBody>
      </p:sp>
      <p:sp>
        <p:nvSpPr>
          <p:cNvPr id="3" name="Rectangle 5">
            <a:extLst>
              <a:ext uri="{FF2B5EF4-FFF2-40B4-BE49-F238E27FC236}">
                <a16:creationId xmlns:a16="http://schemas.microsoft.com/office/drawing/2014/main" id="{011BAA1B-A86B-4591-BFD0-B2F3854CBF1B}"/>
              </a:ext>
            </a:extLst>
          </p:cNvPr>
          <p:cNvSpPr>
            <a:spLocks noGrp="1" noChangeArrowheads="1"/>
          </p:cNvSpPr>
          <p:nvPr>
            <p:ph type="ftr" sz="quarter" idx="11"/>
          </p:nvPr>
        </p:nvSpPr>
        <p:spPr>
          <a:ln/>
        </p:spPr>
        <p:txBody>
          <a:bodyPr/>
          <a:lstStyle>
            <a:lvl1pPr>
              <a:defRPr/>
            </a:lvl1pPr>
          </a:lstStyle>
          <a:p>
            <a:pPr>
              <a:defRPr/>
            </a:pPr>
            <a:endParaRPr lang="ru-RU" altLang="ru-RU"/>
          </a:p>
        </p:txBody>
      </p:sp>
      <p:sp>
        <p:nvSpPr>
          <p:cNvPr id="4" name="Rectangle 6">
            <a:extLst>
              <a:ext uri="{FF2B5EF4-FFF2-40B4-BE49-F238E27FC236}">
                <a16:creationId xmlns:a16="http://schemas.microsoft.com/office/drawing/2014/main" id="{9F3366CD-FF2F-4A62-801B-978FB1F0C2A1}"/>
              </a:ext>
            </a:extLst>
          </p:cNvPr>
          <p:cNvSpPr>
            <a:spLocks noGrp="1" noChangeArrowheads="1"/>
          </p:cNvSpPr>
          <p:nvPr>
            <p:ph type="sldNum" sz="quarter" idx="12"/>
          </p:nvPr>
        </p:nvSpPr>
        <p:spPr>
          <a:ln/>
        </p:spPr>
        <p:txBody>
          <a:bodyPr/>
          <a:lstStyle>
            <a:lvl1pPr>
              <a:defRPr/>
            </a:lvl1pPr>
          </a:lstStyle>
          <a:p>
            <a:pPr>
              <a:defRPr/>
            </a:pPr>
            <a:fld id="{E561C843-2932-44A7-AEBB-E76AC1DECD2D}" type="slidenum">
              <a:rPr lang="ru-RU" altLang="ru-RU"/>
              <a:pPr>
                <a:defRPr/>
              </a:pPr>
              <a:t>‹#›</a:t>
            </a:fld>
            <a:endParaRPr lang="ru-RU" altLang="ru-RU"/>
          </a:p>
        </p:txBody>
      </p:sp>
    </p:spTree>
    <p:extLst>
      <p:ext uri="{BB962C8B-B14F-4D97-AF65-F5344CB8AC3E}">
        <p14:creationId xmlns:p14="http://schemas.microsoft.com/office/powerpoint/2010/main" val="256443614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40318" y="457200"/>
            <a:ext cx="3932767" cy="1600200"/>
          </a:xfrm>
        </p:spPr>
        <p:txBody>
          <a:bodyPr anchor="b"/>
          <a:lstStyle>
            <a:lvl1pPr>
              <a:defRPr sz="3200"/>
            </a:lvl1pPr>
          </a:lstStyle>
          <a:p>
            <a:r>
              <a:rPr lang="ru-RU"/>
              <a:t>Образец заголовка</a:t>
            </a:r>
          </a:p>
        </p:txBody>
      </p:sp>
      <p:sp>
        <p:nvSpPr>
          <p:cNvPr id="3" name="Объект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Rectangle 4">
            <a:extLst>
              <a:ext uri="{FF2B5EF4-FFF2-40B4-BE49-F238E27FC236}">
                <a16:creationId xmlns:a16="http://schemas.microsoft.com/office/drawing/2014/main" id="{4ED828D9-4FDA-4383-AF79-DB092819D1CF}"/>
              </a:ext>
            </a:extLst>
          </p:cNvPr>
          <p:cNvSpPr>
            <a:spLocks noGrp="1" noChangeArrowheads="1"/>
          </p:cNvSpPr>
          <p:nvPr>
            <p:ph type="dt" sz="half" idx="10"/>
          </p:nvPr>
        </p:nvSpPr>
        <p:spPr>
          <a:ln/>
        </p:spPr>
        <p:txBody>
          <a:bodyPr/>
          <a:lstStyle>
            <a:lvl1pPr>
              <a:defRPr/>
            </a:lvl1pPr>
          </a:lstStyle>
          <a:p>
            <a:pPr>
              <a:defRPr/>
            </a:pPr>
            <a:endParaRPr lang="ru-RU" altLang="ru-RU"/>
          </a:p>
        </p:txBody>
      </p:sp>
      <p:sp>
        <p:nvSpPr>
          <p:cNvPr id="6" name="Rectangle 5">
            <a:extLst>
              <a:ext uri="{FF2B5EF4-FFF2-40B4-BE49-F238E27FC236}">
                <a16:creationId xmlns:a16="http://schemas.microsoft.com/office/drawing/2014/main" id="{CF02317F-6B80-4B44-97A3-CCD157E8AE06}"/>
              </a:ext>
            </a:extLst>
          </p:cNvPr>
          <p:cNvSpPr>
            <a:spLocks noGrp="1" noChangeArrowheads="1"/>
          </p:cNvSpPr>
          <p:nvPr>
            <p:ph type="ftr" sz="quarter" idx="11"/>
          </p:nvPr>
        </p:nvSpPr>
        <p:spPr>
          <a:ln/>
        </p:spPr>
        <p:txBody>
          <a:bodyPr/>
          <a:lstStyle>
            <a:lvl1pPr>
              <a:defRPr/>
            </a:lvl1pPr>
          </a:lstStyle>
          <a:p>
            <a:pPr>
              <a:defRPr/>
            </a:pPr>
            <a:endParaRPr lang="ru-RU" altLang="ru-RU"/>
          </a:p>
        </p:txBody>
      </p:sp>
      <p:sp>
        <p:nvSpPr>
          <p:cNvPr id="7" name="Rectangle 6">
            <a:extLst>
              <a:ext uri="{FF2B5EF4-FFF2-40B4-BE49-F238E27FC236}">
                <a16:creationId xmlns:a16="http://schemas.microsoft.com/office/drawing/2014/main" id="{0474E10F-6C93-43A8-984C-55CD10F84816}"/>
              </a:ext>
            </a:extLst>
          </p:cNvPr>
          <p:cNvSpPr>
            <a:spLocks noGrp="1" noChangeArrowheads="1"/>
          </p:cNvSpPr>
          <p:nvPr>
            <p:ph type="sldNum" sz="quarter" idx="12"/>
          </p:nvPr>
        </p:nvSpPr>
        <p:spPr>
          <a:ln/>
        </p:spPr>
        <p:txBody>
          <a:bodyPr/>
          <a:lstStyle>
            <a:lvl1pPr>
              <a:defRPr/>
            </a:lvl1pPr>
          </a:lstStyle>
          <a:p>
            <a:pPr>
              <a:defRPr/>
            </a:pPr>
            <a:fld id="{9B325F3D-928F-4229-8D0C-7802981CCF18}" type="slidenum">
              <a:rPr lang="ru-RU" altLang="ru-RU"/>
              <a:pPr>
                <a:defRPr/>
              </a:pPr>
              <a:t>‹#›</a:t>
            </a:fld>
            <a:endParaRPr lang="ru-RU" altLang="ru-RU"/>
          </a:p>
        </p:txBody>
      </p:sp>
    </p:spTree>
    <p:extLst>
      <p:ext uri="{BB962C8B-B14F-4D97-AF65-F5344CB8AC3E}">
        <p14:creationId xmlns:p14="http://schemas.microsoft.com/office/powerpoint/2010/main" val="261972729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40318" y="457200"/>
            <a:ext cx="3932767" cy="1600200"/>
          </a:xfrm>
        </p:spPr>
        <p:txBody>
          <a:bodyPr anchor="b"/>
          <a:lstStyle>
            <a:lvl1pPr>
              <a:defRPr sz="3200"/>
            </a:lvl1pPr>
          </a:lstStyle>
          <a:p>
            <a:r>
              <a:rPr lang="ru-RU"/>
              <a:t>Образец заголовка</a:t>
            </a:r>
          </a:p>
        </p:txBody>
      </p:sp>
      <p:sp>
        <p:nvSpPr>
          <p:cNvPr id="3" name="Рисунок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Rectangle 4">
            <a:extLst>
              <a:ext uri="{FF2B5EF4-FFF2-40B4-BE49-F238E27FC236}">
                <a16:creationId xmlns:a16="http://schemas.microsoft.com/office/drawing/2014/main" id="{0945D9F6-2DF1-40D9-8FC5-FBE0D0A78D58}"/>
              </a:ext>
            </a:extLst>
          </p:cNvPr>
          <p:cNvSpPr>
            <a:spLocks noGrp="1" noChangeArrowheads="1"/>
          </p:cNvSpPr>
          <p:nvPr>
            <p:ph type="dt" sz="half" idx="10"/>
          </p:nvPr>
        </p:nvSpPr>
        <p:spPr>
          <a:ln/>
        </p:spPr>
        <p:txBody>
          <a:bodyPr/>
          <a:lstStyle>
            <a:lvl1pPr>
              <a:defRPr/>
            </a:lvl1pPr>
          </a:lstStyle>
          <a:p>
            <a:pPr>
              <a:defRPr/>
            </a:pPr>
            <a:endParaRPr lang="ru-RU" altLang="ru-RU"/>
          </a:p>
        </p:txBody>
      </p:sp>
      <p:sp>
        <p:nvSpPr>
          <p:cNvPr id="6" name="Rectangle 5">
            <a:extLst>
              <a:ext uri="{FF2B5EF4-FFF2-40B4-BE49-F238E27FC236}">
                <a16:creationId xmlns:a16="http://schemas.microsoft.com/office/drawing/2014/main" id="{756435AD-2F06-4914-955E-367EF7F76376}"/>
              </a:ext>
            </a:extLst>
          </p:cNvPr>
          <p:cNvSpPr>
            <a:spLocks noGrp="1" noChangeArrowheads="1"/>
          </p:cNvSpPr>
          <p:nvPr>
            <p:ph type="ftr" sz="quarter" idx="11"/>
          </p:nvPr>
        </p:nvSpPr>
        <p:spPr>
          <a:ln/>
        </p:spPr>
        <p:txBody>
          <a:bodyPr/>
          <a:lstStyle>
            <a:lvl1pPr>
              <a:defRPr/>
            </a:lvl1pPr>
          </a:lstStyle>
          <a:p>
            <a:pPr>
              <a:defRPr/>
            </a:pPr>
            <a:endParaRPr lang="ru-RU" altLang="ru-RU"/>
          </a:p>
        </p:txBody>
      </p:sp>
      <p:sp>
        <p:nvSpPr>
          <p:cNvPr id="7" name="Rectangle 6">
            <a:extLst>
              <a:ext uri="{FF2B5EF4-FFF2-40B4-BE49-F238E27FC236}">
                <a16:creationId xmlns:a16="http://schemas.microsoft.com/office/drawing/2014/main" id="{974917BB-4D26-4E1A-A594-DF33EFDE9F7F}"/>
              </a:ext>
            </a:extLst>
          </p:cNvPr>
          <p:cNvSpPr>
            <a:spLocks noGrp="1" noChangeArrowheads="1"/>
          </p:cNvSpPr>
          <p:nvPr>
            <p:ph type="sldNum" sz="quarter" idx="12"/>
          </p:nvPr>
        </p:nvSpPr>
        <p:spPr>
          <a:ln/>
        </p:spPr>
        <p:txBody>
          <a:bodyPr/>
          <a:lstStyle>
            <a:lvl1pPr>
              <a:defRPr/>
            </a:lvl1pPr>
          </a:lstStyle>
          <a:p>
            <a:pPr>
              <a:defRPr/>
            </a:pPr>
            <a:fld id="{67E22D12-383A-44DF-B849-24054E8DB5FC}" type="slidenum">
              <a:rPr lang="ru-RU" altLang="ru-RU"/>
              <a:pPr>
                <a:defRPr/>
              </a:pPr>
              <a:t>‹#›</a:t>
            </a:fld>
            <a:endParaRPr lang="ru-RU" altLang="ru-RU"/>
          </a:p>
        </p:txBody>
      </p:sp>
    </p:spTree>
    <p:extLst>
      <p:ext uri="{BB962C8B-B14F-4D97-AF65-F5344CB8AC3E}">
        <p14:creationId xmlns:p14="http://schemas.microsoft.com/office/powerpoint/2010/main" val="74974683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4">
            <a:extLst>
              <a:ext uri="{FF2B5EF4-FFF2-40B4-BE49-F238E27FC236}">
                <a16:creationId xmlns:a16="http://schemas.microsoft.com/office/drawing/2014/main" id="{21259E49-1CB2-443B-99ED-FECCFBD91C21}"/>
              </a:ext>
            </a:extLst>
          </p:cNvPr>
          <p:cNvSpPr>
            <a:spLocks noGrp="1" noChangeArrowheads="1"/>
          </p:cNvSpPr>
          <p:nvPr>
            <p:ph type="dt" sz="half" idx="10"/>
          </p:nvPr>
        </p:nvSpPr>
        <p:spPr>
          <a:ln/>
        </p:spPr>
        <p:txBody>
          <a:bodyPr/>
          <a:lstStyle>
            <a:lvl1pPr>
              <a:defRPr/>
            </a:lvl1pPr>
          </a:lstStyle>
          <a:p>
            <a:pPr>
              <a:defRPr/>
            </a:pPr>
            <a:endParaRPr lang="ru-RU" altLang="ru-RU"/>
          </a:p>
        </p:txBody>
      </p:sp>
      <p:sp>
        <p:nvSpPr>
          <p:cNvPr id="5" name="Rectangle 5">
            <a:extLst>
              <a:ext uri="{FF2B5EF4-FFF2-40B4-BE49-F238E27FC236}">
                <a16:creationId xmlns:a16="http://schemas.microsoft.com/office/drawing/2014/main" id="{626A90A7-D67E-4B6C-9624-F3A418ABFDBE}"/>
              </a:ext>
            </a:extLst>
          </p:cNvPr>
          <p:cNvSpPr>
            <a:spLocks noGrp="1" noChangeArrowheads="1"/>
          </p:cNvSpPr>
          <p:nvPr>
            <p:ph type="ftr" sz="quarter" idx="11"/>
          </p:nvPr>
        </p:nvSpPr>
        <p:spPr>
          <a:ln/>
        </p:spPr>
        <p:txBody>
          <a:bodyPr/>
          <a:lstStyle>
            <a:lvl1pPr>
              <a:defRPr/>
            </a:lvl1pPr>
          </a:lstStyle>
          <a:p>
            <a:pPr>
              <a:defRPr/>
            </a:pPr>
            <a:endParaRPr lang="ru-RU" altLang="ru-RU"/>
          </a:p>
        </p:txBody>
      </p:sp>
      <p:sp>
        <p:nvSpPr>
          <p:cNvPr id="6" name="Rectangle 6">
            <a:extLst>
              <a:ext uri="{FF2B5EF4-FFF2-40B4-BE49-F238E27FC236}">
                <a16:creationId xmlns:a16="http://schemas.microsoft.com/office/drawing/2014/main" id="{0C4F0087-2FC7-48EE-98B9-A30459688DF9}"/>
              </a:ext>
            </a:extLst>
          </p:cNvPr>
          <p:cNvSpPr>
            <a:spLocks noGrp="1" noChangeArrowheads="1"/>
          </p:cNvSpPr>
          <p:nvPr>
            <p:ph type="sldNum" sz="quarter" idx="12"/>
          </p:nvPr>
        </p:nvSpPr>
        <p:spPr>
          <a:ln/>
        </p:spPr>
        <p:txBody>
          <a:bodyPr/>
          <a:lstStyle>
            <a:lvl1pPr>
              <a:defRPr/>
            </a:lvl1pPr>
          </a:lstStyle>
          <a:p>
            <a:pPr>
              <a:defRPr/>
            </a:pPr>
            <a:fld id="{CD6FC0E9-A4E0-4C1B-9269-42E71498405E}" type="slidenum">
              <a:rPr lang="ru-RU" altLang="ru-RU"/>
              <a:pPr>
                <a:defRPr/>
              </a:pPr>
              <a:t>‹#›</a:t>
            </a:fld>
            <a:endParaRPr lang="ru-RU" altLang="ru-RU"/>
          </a:p>
        </p:txBody>
      </p:sp>
    </p:spTree>
    <p:extLst>
      <p:ext uri="{BB962C8B-B14F-4D97-AF65-F5344CB8AC3E}">
        <p14:creationId xmlns:p14="http://schemas.microsoft.com/office/powerpoint/2010/main" val="306943254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839200" y="274639"/>
            <a:ext cx="27432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609600" y="274639"/>
            <a:ext cx="80264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4">
            <a:extLst>
              <a:ext uri="{FF2B5EF4-FFF2-40B4-BE49-F238E27FC236}">
                <a16:creationId xmlns:a16="http://schemas.microsoft.com/office/drawing/2014/main" id="{859A4982-D32E-48D3-92F0-B292A563C7F9}"/>
              </a:ext>
            </a:extLst>
          </p:cNvPr>
          <p:cNvSpPr>
            <a:spLocks noGrp="1" noChangeArrowheads="1"/>
          </p:cNvSpPr>
          <p:nvPr>
            <p:ph type="dt" sz="half" idx="10"/>
          </p:nvPr>
        </p:nvSpPr>
        <p:spPr>
          <a:ln/>
        </p:spPr>
        <p:txBody>
          <a:bodyPr/>
          <a:lstStyle>
            <a:lvl1pPr>
              <a:defRPr/>
            </a:lvl1pPr>
          </a:lstStyle>
          <a:p>
            <a:pPr>
              <a:defRPr/>
            </a:pPr>
            <a:endParaRPr lang="ru-RU" altLang="ru-RU"/>
          </a:p>
        </p:txBody>
      </p:sp>
      <p:sp>
        <p:nvSpPr>
          <p:cNvPr id="5" name="Rectangle 5">
            <a:extLst>
              <a:ext uri="{FF2B5EF4-FFF2-40B4-BE49-F238E27FC236}">
                <a16:creationId xmlns:a16="http://schemas.microsoft.com/office/drawing/2014/main" id="{8EB65041-DAED-4C8E-B5A4-B976F070DEE2}"/>
              </a:ext>
            </a:extLst>
          </p:cNvPr>
          <p:cNvSpPr>
            <a:spLocks noGrp="1" noChangeArrowheads="1"/>
          </p:cNvSpPr>
          <p:nvPr>
            <p:ph type="ftr" sz="quarter" idx="11"/>
          </p:nvPr>
        </p:nvSpPr>
        <p:spPr>
          <a:ln/>
        </p:spPr>
        <p:txBody>
          <a:bodyPr/>
          <a:lstStyle>
            <a:lvl1pPr>
              <a:defRPr/>
            </a:lvl1pPr>
          </a:lstStyle>
          <a:p>
            <a:pPr>
              <a:defRPr/>
            </a:pPr>
            <a:endParaRPr lang="ru-RU" altLang="ru-RU"/>
          </a:p>
        </p:txBody>
      </p:sp>
      <p:sp>
        <p:nvSpPr>
          <p:cNvPr id="6" name="Rectangle 6">
            <a:extLst>
              <a:ext uri="{FF2B5EF4-FFF2-40B4-BE49-F238E27FC236}">
                <a16:creationId xmlns:a16="http://schemas.microsoft.com/office/drawing/2014/main" id="{F9C79BDD-8629-47CC-9BD2-16FA9DECD7EA}"/>
              </a:ext>
            </a:extLst>
          </p:cNvPr>
          <p:cNvSpPr>
            <a:spLocks noGrp="1" noChangeArrowheads="1"/>
          </p:cNvSpPr>
          <p:nvPr>
            <p:ph type="sldNum" sz="quarter" idx="12"/>
          </p:nvPr>
        </p:nvSpPr>
        <p:spPr>
          <a:ln/>
        </p:spPr>
        <p:txBody>
          <a:bodyPr/>
          <a:lstStyle>
            <a:lvl1pPr>
              <a:defRPr/>
            </a:lvl1pPr>
          </a:lstStyle>
          <a:p>
            <a:pPr>
              <a:defRPr/>
            </a:pPr>
            <a:fld id="{1F805625-59DE-4A19-A95A-DC51E6199FBC}" type="slidenum">
              <a:rPr lang="ru-RU" altLang="ru-RU"/>
              <a:pPr>
                <a:defRPr/>
              </a:pPr>
              <a:t>‹#›</a:t>
            </a:fld>
            <a:endParaRPr lang="ru-RU" altLang="ru-RU"/>
          </a:p>
        </p:txBody>
      </p:sp>
    </p:spTree>
    <p:extLst>
      <p:ext uri="{BB962C8B-B14F-4D97-AF65-F5344CB8AC3E}">
        <p14:creationId xmlns:p14="http://schemas.microsoft.com/office/powerpoint/2010/main" val="8738800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40317" y="365126"/>
            <a:ext cx="10515600" cy="1325563"/>
          </a:xfrm>
        </p:spPr>
        <p:txBody>
          <a:bodyPr/>
          <a:lstStyle/>
          <a:p>
            <a:r>
              <a:rPr lang="ru-RU"/>
              <a:t>Образец заголовка</a:t>
            </a:r>
          </a:p>
        </p:txBody>
      </p:sp>
      <p:sp>
        <p:nvSpPr>
          <p:cNvPr id="3" name="Текст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840318" y="2505075"/>
            <a:ext cx="5158316"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6172200" y="2505075"/>
            <a:ext cx="518371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Rectangle 4">
            <a:extLst>
              <a:ext uri="{FF2B5EF4-FFF2-40B4-BE49-F238E27FC236}">
                <a16:creationId xmlns:a16="http://schemas.microsoft.com/office/drawing/2014/main" id="{4C782399-4AC6-496D-AD2E-FDF6196093CC}"/>
              </a:ext>
            </a:extLst>
          </p:cNvPr>
          <p:cNvSpPr>
            <a:spLocks noGrp="1" noChangeArrowheads="1"/>
          </p:cNvSpPr>
          <p:nvPr>
            <p:ph type="dt" sz="half" idx="10"/>
          </p:nvPr>
        </p:nvSpPr>
        <p:spPr>
          <a:ln/>
        </p:spPr>
        <p:txBody>
          <a:bodyPr/>
          <a:lstStyle>
            <a:lvl1pPr>
              <a:defRPr/>
            </a:lvl1pPr>
          </a:lstStyle>
          <a:p>
            <a:pPr>
              <a:defRPr/>
            </a:pPr>
            <a:endParaRPr lang="ru-RU" altLang="ru-RU"/>
          </a:p>
        </p:txBody>
      </p:sp>
      <p:sp>
        <p:nvSpPr>
          <p:cNvPr id="8" name="Rectangle 5">
            <a:extLst>
              <a:ext uri="{FF2B5EF4-FFF2-40B4-BE49-F238E27FC236}">
                <a16:creationId xmlns:a16="http://schemas.microsoft.com/office/drawing/2014/main" id="{A9E9BF29-3F7E-4382-920B-E9C8F91A7998}"/>
              </a:ext>
            </a:extLst>
          </p:cNvPr>
          <p:cNvSpPr>
            <a:spLocks noGrp="1" noChangeArrowheads="1"/>
          </p:cNvSpPr>
          <p:nvPr>
            <p:ph type="ftr" sz="quarter" idx="11"/>
          </p:nvPr>
        </p:nvSpPr>
        <p:spPr>
          <a:ln/>
        </p:spPr>
        <p:txBody>
          <a:bodyPr/>
          <a:lstStyle>
            <a:lvl1pPr>
              <a:defRPr/>
            </a:lvl1pPr>
          </a:lstStyle>
          <a:p>
            <a:pPr>
              <a:defRPr/>
            </a:pPr>
            <a:endParaRPr lang="ru-RU" altLang="ru-RU"/>
          </a:p>
        </p:txBody>
      </p:sp>
      <p:sp>
        <p:nvSpPr>
          <p:cNvPr id="9" name="Rectangle 6">
            <a:extLst>
              <a:ext uri="{FF2B5EF4-FFF2-40B4-BE49-F238E27FC236}">
                <a16:creationId xmlns:a16="http://schemas.microsoft.com/office/drawing/2014/main" id="{2BE49456-0F6C-4B0F-BCC6-6231B8D81330}"/>
              </a:ext>
            </a:extLst>
          </p:cNvPr>
          <p:cNvSpPr>
            <a:spLocks noGrp="1" noChangeArrowheads="1"/>
          </p:cNvSpPr>
          <p:nvPr>
            <p:ph type="sldNum" sz="quarter" idx="12"/>
          </p:nvPr>
        </p:nvSpPr>
        <p:spPr>
          <a:ln/>
        </p:spPr>
        <p:txBody>
          <a:bodyPr/>
          <a:lstStyle>
            <a:lvl1pPr>
              <a:defRPr/>
            </a:lvl1pPr>
          </a:lstStyle>
          <a:p>
            <a:fld id="{910CB6F4-806A-4DBD-BC84-F0C36AF8B4E3}" type="slidenum">
              <a:rPr lang="ru-RU" altLang="ru-RU"/>
              <a:pPr/>
              <a:t>‹#›</a:t>
            </a:fld>
            <a:endParaRPr lang="ru-RU" altLang="ru-RU"/>
          </a:p>
        </p:txBody>
      </p:sp>
    </p:spTree>
    <p:extLst>
      <p:ext uri="{BB962C8B-B14F-4D97-AF65-F5344CB8AC3E}">
        <p14:creationId xmlns:p14="http://schemas.microsoft.com/office/powerpoint/2010/main" val="40690008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Rectangle 4">
            <a:extLst>
              <a:ext uri="{FF2B5EF4-FFF2-40B4-BE49-F238E27FC236}">
                <a16:creationId xmlns:a16="http://schemas.microsoft.com/office/drawing/2014/main" id="{92B87DC0-29C0-4189-9C3D-88C3BF6726E7}"/>
              </a:ext>
            </a:extLst>
          </p:cNvPr>
          <p:cNvSpPr>
            <a:spLocks noGrp="1" noChangeArrowheads="1"/>
          </p:cNvSpPr>
          <p:nvPr>
            <p:ph type="dt" sz="half" idx="10"/>
          </p:nvPr>
        </p:nvSpPr>
        <p:spPr>
          <a:ln/>
        </p:spPr>
        <p:txBody>
          <a:bodyPr/>
          <a:lstStyle>
            <a:lvl1pPr>
              <a:defRPr/>
            </a:lvl1pPr>
          </a:lstStyle>
          <a:p>
            <a:pPr>
              <a:defRPr/>
            </a:pPr>
            <a:endParaRPr lang="ru-RU" altLang="ru-RU"/>
          </a:p>
        </p:txBody>
      </p:sp>
      <p:sp>
        <p:nvSpPr>
          <p:cNvPr id="4" name="Rectangle 5">
            <a:extLst>
              <a:ext uri="{FF2B5EF4-FFF2-40B4-BE49-F238E27FC236}">
                <a16:creationId xmlns:a16="http://schemas.microsoft.com/office/drawing/2014/main" id="{37B479C1-9843-4ACD-962D-4D1791875E28}"/>
              </a:ext>
            </a:extLst>
          </p:cNvPr>
          <p:cNvSpPr>
            <a:spLocks noGrp="1" noChangeArrowheads="1"/>
          </p:cNvSpPr>
          <p:nvPr>
            <p:ph type="ftr" sz="quarter" idx="11"/>
          </p:nvPr>
        </p:nvSpPr>
        <p:spPr>
          <a:ln/>
        </p:spPr>
        <p:txBody>
          <a:bodyPr/>
          <a:lstStyle>
            <a:lvl1pPr>
              <a:defRPr/>
            </a:lvl1pPr>
          </a:lstStyle>
          <a:p>
            <a:pPr>
              <a:defRPr/>
            </a:pPr>
            <a:endParaRPr lang="ru-RU" altLang="ru-RU"/>
          </a:p>
        </p:txBody>
      </p:sp>
      <p:sp>
        <p:nvSpPr>
          <p:cNvPr id="5" name="Rectangle 6">
            <a:extLst>
              <a:ext uri="{FF2B5EF4-FFF2-40B4-BE49-F238E27FC236}">
                <a16:creationId xmlns:a16="http://schemas.microsoft.com/office/drawing/2014/main" id="{A885C9F3-8C48-4A15-87A9-86AC664C4C67}"/>
              </a:ext>
            </a:extLst>
          </p:cNvPr>
          <p:cNvSpPr>
            <a:spLocks noGrp="1" noChangeArrowheads="1"/>
          </p:cNvSpPr>
          <p:nvPr>
            <p:ph type="sldNum" sz="quarter" idx="12"/>
          </p:nvPr>
        </p:nvSpPr>
        <p:spPr>
          <a:ln/>
        </p:spPr>
        <p:txBody>
          <a:bodyPr/>
          <a:lstStyle>
            <a:lvl1pPr>
              <a:defRPr/>
            </a:lvl1pPr>
          </a:lstStyle>
          <a:p>
            <a:fld id="{6D944F5B-6C83-46D0-BE8E-D8D54D4C65D3}" type="slidenum">
              <a:rPr lang="ru-RU" altLang="ru-RU"/>
              <a:pPr/>
              <a:t>‹#›</a:t>
            </a:fld>
            <a:endParaRPr lang="ru-RU" altLang="ru-RU"/>
          </a:p>
        </p:txBody>
      </p:sp>
    </p:spTree>
    <p:extLst>
      <p:ext uri="{BB962C8B-B14F-4D97-AF65-F5344CB8AC3E}">
        <p14:creationId xmlns:p14="http://schemas.microsoft.com/office/powerpoint/2010/main" val="13896962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56AC310D-362F-4B2F-A551-822BF8A78947}"/>
              </a:ext>
            </a:extLst>
          </p:cNvPr>
          <p:cNvSpPr>
            <a:spLocks noGrp="1" noChangeArrowheads="1"/>
          </p:cNvSpPr>
          <p:nvPr>
            <p:ph type="dt" sz="half" idx="10"/>
          </p:nvPr>
        </p:nvSpPr>
        <p:spPr>
          <a:ln/>
        </p:spPr>
        <p:txBody>
          <a:bodyPr/>
          <a:lstStyle>
            <a:lvl1pPr>
              <a:defRPr/>
            </a:lvl1pPr>
          </a:lstStyle>
          <a:p>
            <a:pPr>
              <a:defRPr/>
            </a:pPr>
            <a:endParaRPr lang="ru-RU" altLang="ru-RU"/>
          </a:p>
        </p:txBody>
      </p:sp>
      <p:sp>
        <p:nvSpPr>
          <p:cNvPr id="3" name="Rectangle 5">
            <a:extLst>
              <a:ext uri="{FF2B5EF4-FFF2-40B4-BE49-F238E27FC236}">
                <a16:creationId xmlns:a16="http://schemas.microsoft.com/office/drawing/2014/main" id="{0F3D46EC-5A40-49EC-856D-0195562BCFC4}"/>
              </a:ext>
            </a:extLst>
          </p:cNvPr>
          <p:cNvSpPr>
            <a:spLocks noGrp="1" noChangeArrowheads="1"/>
          </p:cNvSpPr>
          <p:nvPr>
            <p:ph type="ftr" sz="quarter" idx="11"/>
          </p:nvPr>
        </p:nvSpPr>
        <p:spPr>
          <a:ln/>
        </p:spPr>
        <p:txBody>
          <a:bodyPr/>
          <a:lstStyle>
            <a:lvl1pPr>
              <a:defRPr/>
            </a:lvl1pPr>
          </a:lstStyle>
          <a:p>
            <a:pPr>
              <a:defRPr/>
            </a:pPr>
            <a:endParaRPr lang="ru-RU" altLang="ru-RU"/>
          </a:p>
        </p:txBody>
      </p:sp>
      <p:sp>
        <p:nvSpPr>
          <p:cNvPr id="4" name="Rectangle 6">
            <a:extLst>
              <a:ext uri="{FF2B5EF4-FFF2-40B4-BE49-F238E27FC236}">
                <a16:creationId xmlns:a16="http://schemas.microsoft.com/office/drawing/2014/main" id="{E5B3593D-FEB0-4953-8621-A91C2F4B8FBE}"/>
              </a:ext>
            </a:extLst>
          </p:cNvPr>
          <p:cNvSpPr>
            <a:spLocks noGrp="1" noChangeArrowheads="1"/>
          </p:cNvSpPr>
          <p:nvPr>
            <p:ph type="sldNum" sz="quarter" idx="12"/>
          </p:nvPr>
        </p:nvSpPr>
        <p:spPr>
          <a:ln/>
        </p:spPr>
        <p:txBody>
          <a:bodyPr/>
          <a:lstStyle>
            <a:lvl1pPr>
              <a:defRPr/>
            </a:lvl1pPr>
          </a:lstStyle>
          <a:p>
            <a:fld id="{3CD6B40C-08FF-4293-A9DF-68489938031A}" type="slidenum">
              <a:rPr lang="ru-RU" altLang="ru-RU"/>
              <a:pPr/>
              <a:t>‹#›</a:t>
            </a:fld>
            <a:endParaRPr lang="ru-RU" altLang="ru-RU"/>
          </a:p>
        </p:txBody>
      </p:sp>
    </p:spTree>
    <p:extLst>
      <p:ext uri="{BB962C8B-B14F-4D97-AF65-F5344CB8AC3E}">
        <p14:creationId xmlns:p14="http://schemas.microsoft.com/office/powerpoint/2010/main" val="1654869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40318" y="457200"/>
            <a:ext cx="3932767" cy="1600200"/>
          </a:xfrm>
        </p:spPr>
        <p:txBody>
          <a:bodyPr anchor="b"/>
          <a:lstStyle>
            <a:lvl1pPr>
              <a:defRPr sz="3200"/>
            </a:lvl1pPr>
          </a:lstStyle>
          <a:p>
            <a:r>
              <a:rPr lang="ru-RU"/>
              <a:t>Образец заголовка</a:t>
            </a:r>
          </a:p>
        </p:txBody>
      </p:sp>
      <p:sp>
        <p:nvSpPr>
          <p:cNvPr id="3" name="Объект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Rectangle 4">
            <a:extLst>
              <a:ext uri="{FF2B5EF4-FFF2-40B4-BE49-F238E27FC236}">
                <a16:creationId xmlns:a16="http://schemas.microsoft.com/office/drawing/2014/main" id="{87BE3D1B-E725-4E93-8829-17F8051999D8}"/>
              </a:ext>
            </a:extLst>
          </p:cNvPr>
          <p:cNvSpPr>
            <a:spLocks noGrp="1" noChangeArrowheads="1"/>
          </p:cNvSpPr>
          <p:nvPr>
            <p:ph type="dt" sz="half" idx="10"/>
          </p:nvPr>
        </p:nvSpPr>
        <p:spPr>
          <a:ln/>
        </p:spPr>
        <p:txBody>
          <a:bodyPr/>
          <a:lstStyle>
            <a:lvl1pPr>
              <a:defRPr/>
            </a:lvl1pPr>
          </a:lstStyle>
          <a:p>
            <a:pPr>
              <a:defRPr/>
            </a:pPr>
            <a:endParaRPr lang="ru-RU" altLang="ru-RU"/>
          </a:p>
        </p:txBody>
      </p:sp>
      <p:sp>
        <p:nvSpPr>
          <p:cNvPr id="6" name="Rectangle 5">
            <a:extLst>
              <a:ext uri="{FF2B5EF4-FFF2-40B4-BE49-F238E27FC236}">
                <a16:creationId xmlns:a16="http://schemas.microsoft.com/office/drawing/2014/main" id="{17DCAA80-EB61-449F-8AAB-8D376FB869CF}"/>
              </a:ext>
            </a:extLst>
          </p:cNvPr>
          <p:cNvSpPr>
            <a:spLocks noGrp="1" noChangeArrowheads="1"/>
          </p:cNvSpPr>
          <p:nvPr>
            <p:ph type="ftr" sz="quarter" idx="11"/>
          </p:nvPr>
        </p:nvSpPr>
        <p:spPr>
          <a:ln/>
        </p:spPr>
        <p:txBody>
          <a:bodyPr/>
          <a:lstStyle>
            <a:lvl1pPr>
              <a:defRPr/>
            </a:lvl1pPr>
          </a:lstStyle>
          <a:p>
            <a:pPr>
              <a:defRPr/>
            </a:pPr>
            <a:endParaRPr lang="ru-RU" altLang="ru-RU"/>
          </a:p>
        </p:txBody>
      </p:sp>
      <p:sp>
        <p:nvSpPr>
          <p:cNvPr id="7" name="Rectangle 6">
            <a:extLst>
              <a:ext uri="{FF2B5EF4-FFF2-40B4-BE49-F238E27FC236}">
                <a16:creationId xmlns:a16="http://schemas.microsoft.com/office/drawing/2014/main" id="{C952A56B-424B-4CD6-836F-92B966B3E577}"/>
              </a:ext>
            </a:extLst>
          </p:cNvPr>
          <p:cNvSpPr>
            <a:spLocks noGrp="1" noChangeArrowheads="1"/>
          </p:cNvSpPr>
          <p:nvPr>
            <p:ph type="sldNum" sz="quarter" idx="12"/>
          </p:nvPr>
        </p:nvSpPr>
        <p:spPr>
          <a:ln/>
        </p:spPr>
        <p:txBody>
          <a:bodyPr/>
          <a:lstStyle>
            <a:lvl1pPr>
              <a:defRPr/>
            </a:lvl1pPr>
          </a:lstStyle>
          <a:p>
            <a:fld id="{4773E472-D6CF-4DA5-9FF4-DE9EFD68C6C8}" type="slidenum">
              <a:rPr lang="ru-RU" altLang="ru-RU"/>
              <a:pPr/>
              <a:t>‹#›</a:t>
            </a:fld>
            <a:endParaRPr lang="ru-RU" altLang="ru-RU"/>
          </a:p>
        </p:txBody>
      </p:sp>
    </p:spTree>
    <p:extLst>
      <p:ext uri="{BB962C8B-B14F-4D97-AF65-F5344CB8AC3E}">
        <p14:creationId xmlns:p14="http://schemas.microsoft.com/office/powerpoint/2010/main" val="15545712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40318" y="457200"/>
            <a:ext cx="3932767" cy="1600200"/>
          </a:xfrm>
        </p:spPr>
        <p:txBody>
          <a:bodyPr anchor="b"/>
          <a:lstStyle>
            <a:lvl1pPr>
              <a:defRPr sz="3200"/>
            </a:lvl1pPr>
          </a:lstStyle>
          <a:p>
            <a:r>
              <a:rPr lang="ru-RU"/>
              <a:t>Образец заголовка</a:t>
            </a:r>
          </a:p>
        </p:txBody>
      </p:sp>
      <p:sp>
        <p:nvSpPr>
          <p:cNvPr id="3" name="Рисунок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Rectangle 4">
            <a:extLst>
              <a:ext uri="{FF2B5EF4-FFF2-40B4-BE49-F238E27FC236}">
                <a16:creationId xmlns:a16="http://schemas.microsoft.com/office/drawing/2014/main" id="{840D41C1-0B30-4F9F-BFB1-4BD55FE8FD8C}"/>
              </a:ext>
            </a:extLst>
          </p:cNvPr>
          <p:cNvSpPr>
            <a:spLocks noGrp="1" noChangeArrowheads="1"/>
          </p:cNvSpPr>
          <p:nvPr>
            <p:ph type="dt" sz="half" idx="10"/>
          </p:nvPr>
        </p:nvSpPr>
        <p:spPr>
          <a:ln/>
        </p:spPr>
        <p:txBody>
          <a:bodyPr/>
          <a:lstStyle>
            <a:lvl1pPr>
              <a:defRPr/>
            </a:lvl1pPr>
          </a:lstStyle>
          <a:p>
            <a:pPr>
              <a:defRPr/>
            </a:pPr>
            <a:endParaRPr lang="ru-RU" altLang="ru-RU"/>
          </a:p>
        </p:txBody>
      </p:sp>
      <p:sp>
        <p:nvSpPr>
          <p:cNvPr id="6" name="Rectangle 5">
            <a:extLst>
              <a:ext uri="{FF2B5EF4-FFF2-40B4-BE49-F238E27FC236}">
                <a16:creationId xmlns:a16="http://schemas.microsoft.com/office/drawing/2014/main" id="{78EC5BF9-338B-42E6-924A-157BBEF0FE05}"/>
              </a:ext>
            </a:extLst>
          </p:cNvPr>
          <p:cNvSpPr>
            <a:spLocks noGrp="1" noChangeArrowheads="1"/>
          </p:cNvSpPr>
          <p:nvPr>
            <p:ph type="ftr" sz="quarter" idx="11"/>
          </p:nvPr>
        </p:nvSpPr>
        <p:spPr>
          <a:ln/>
        </p:spPr>
        <p:txBody>
          <a:bodyPr/>
          <a:lstStyle>
            <a:lvl1pPr>
              <a:defRPr/>
            </a:lvl1pPr>
          </a:lstStyle>
          <a:p>
            <a:pPr>
              <a:defRPr/>
            </a:pPr>
            <a:endParaRPr lang="ru-RU" altLang="ru-RU"/>
          </a:p>
        </p:txBody>
      </p:sp>
      <p:sp>
        <p:nvSpPr>
          <p:cNvPr id="7" name="Rectangle 6">
            <a:extLst>
              <a:ext uri="{FF2B5EF4-FFF2-40B4-BE49-F238E27FC236}">
                <a16:creationId xmlns:a16="http://schemas.microsoft.com/office/drawing/2014/main" id="{974B4A5C-3D5F-4189-BAE5-0DDB6D8500D7}"/>
              </a:ext>
            </a:extLst>
          </p:cNvPr>
          <p:cNvSpPr>
            <a:spLocks noGrp="1" noChangeArrowheads="1"/>
          </p:cNvSpPr>
          <p:nvPr>
            <p:ph type="sldNum" sz="quarter" idx="12"/>
          </p:nvPr>
        </p:nvSpPr>
        <p:spPr>
          <a:ln/>
        </p:spPr>
        <p:txBody>
          <a:bodyPr/>
          <a:lstStyle>
            <a:lvl1pPr>
              <a:defRPr/>
            </a:lvl1pPr>
          </a:lstStyle>
          <a:p>
            <a:fld id="{F24F04F1-5609-4B60-9FCB-7980D1D0B337}" type="slidenum">
              <a:rPr lang="ru-RU" altLang="ru-RU"/>
              <a:pPr/>
              <a:t>‹#›</a:t>
            </a:fld>
            <a:endParaRPr lang="ru-RU" altLang="ru-RU"/>
          </a:p>
        </p:txBody>
      </p:sp>
    </p:spTree>
    <p:extLst>
      <p:ext uri="{BB962C8B-B14F-4D97-AF65-F5344CB8AC3E}">
        <p14:creationId xmlns:p14="http://schemas.microsoft.com/office/powerpoint/2010/main" val="26882616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1A5B2BA1-E9AE-4CE0-8948-E64636E84F64}"/>
              </a:ext>
            </a:extLst>
          </p:cNvPr>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ru-RU" altLang="ru-RU"/>
              <a:t>Образец заголовка</a:t>
            </a:r>
          </a:p>
        </p:txBody>
      </p:sp>
      <p:sp>
        <p:nvSpPr>
          <p:cNvPr id="2051" name="Rectangle 3">
            <a:extLst>
              <a:ext uri="{FF2B5EF4-FFF2-40B4-BE49-F238E27FC236}">
                <a16:creationId xmlns:a16="http://schemas.microsoft.com/office/drawing/2014/main" id="{592FC17D-37A7-48FB-8EC9-D44F25E7CDD4}"/>
              </a:ext>
            </a:extLst>
          </p:cNvPr>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altLang="ru-RU"/>
              <a:t>Образец текста</a:t>
            </a:r>
          </a:p>
          <a:p>
            <a:pPr lvl="1"/>
            <a:r>
              <a:rPr lang="ru-RU" altLang="ru-RU"/>
              <a:t>Второй уровень</a:t>
            </a:r>
          </a:p>
          <a:p>
            <a:pPr lvl="2"/>
            <a:r>
              <a:rPr lang="ru-RU" altLang="ru-RU"/>
              <a:t>Третий уровень</a:t>
            </a:r>
          </a:p>
          <a:p>
            <a:pPr lvl="3"/>
            <a:r>
              <a:rPr lang="ru-RU" altLang="ru-RU"/>
              <a:t>Четвертый уровень</a:t>
            </a:r>
          </a:p>
          <a:p>
            <a:pPr lvl="4"/>
            <a:r>
              <a:rPr lang="ru-RU" altLang="ru-RU"/>
              <a:t>Пятый уровень</a:t>
            </a:r>
          </a:p>
        </p:txBody>
      </p:sp>
      <p:sp>
        <p:nvSpPr>
          <p:cNvPr id="1028" name="Rectangle 4">
            <a:extLst>
              <a:ext uri="{FF2B5EF4-FFF2-40B4-BE49-F238E27FC236}">
                <a16:creationId xmlns:a16="http://schemas.microsoft.com/office/drawing/2014/main" id="{8512C14A-D9C5-4C9B-8D8F-7CBCF67D8B62}"/>
              </a:ext>
            </a:extLst>
          </p:cNvPr>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smtClean="0"/>
            </a:lvl1pPr>
          </a:lstStyle>
          <a:p>
            <a:pPr>
              <a:defRPr/>
            </a:pPr>
            <a:endParaRPr lang="ru-RU" altLang="ru-RU"/>
          </a:p>
        </p:txBody>
      </p:sp>
      <p:sp>
        <p:nvSpPr>
          <p:cNvPr id="1029" name="Rectangle 5">
            <a:extLst>
              <a:ext uri="{FF2B5EF4-FFF2-40B4-BE49-F238E27FC236}">
                <a16:creationId xmlns:a16="http://schemas.microsoft.com/office/drawing/2014/main" id="{9210DC03-D185-4628-9C0C-2568B7A2BA26}"/>
              </a:ext>
            </a:extLst>
          </p:cNvPr>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smtClean="0"/>
            </a:lvl1pPr>
          </a:lstStyle>
          <a:p>
            <a:pPr>
              <a:defRPr/>
            </a:pPr>
            <a:endParaRPr lang="ru-RU" altLang="ru-RU"/>
          </a:p>
        </p:txBody>
      </p:sp>
      <p:sp>
        <p:nvSpPr>
          <p:cNvPr id="1030" name="Rectangle 6">
            <a:extLst>
              <a:ext uri="{FF2B5EF4-FFF2-40B4-BE49-F238E27FC236}">
                <a16:creationId xmlns:a16="http://schemas.microsoft.com/office/drawing/2014/main" id="{752F906A-54C3-4813-8AC3-2E6172D826C0}"/>
              </a:ext>
            </a:extLst>
          </p:cNvPr>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fld id="{58A64199-3AC3-40C2-92E0-A0BFB86BBB41}" type="slidenum">
              <a:rPr lang="ru-RU" altLang="ru-RU"/>
              <a:pPr/>
              <a:t>‹#›</a:t>
            </a:fld>
            <a:endParaRPr lang="ru-RU" altLang="ru-RU"/>
          </a:p>
        </p:txBody>
      </p:sp>
    </p:spTree>
    <p:extLst>
      <p:ext uri="{BB962C8B-B14F-4D97-AF65-F5344CB8AC3E}">
        <p14:creationId xmlns:p14="http://schemas.microsoft.com/office/powerpoint/2010/main" val="9420341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6E24811-A6DC-4962-B48C-472843B44B6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id="{72D58D49-7C24-4EF7-A1FF-BD5AFB5A82C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CFFFB41D-6F69-48B5-A8DE-C5142CDED3F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E3EB0-5DC6-471B-856D-37307026F05F}" type="datetimeFigureOut">
              <a:rPr lang="ru-RU" smtClean="0"/>
              <a:t>06.04.2022</a:t>
            </a:fld>
            <a:endParaRPr lang="ru-RU"/>
          </a:p>
        </p:txBody>
      </p:sp>
      <p:sp>
        <p:nvSpPr>
          <p:cNvPr id="5" name="Нижний колонтитул 4">
            <a:extLst>
              <a:ext uri="{FF2B5EF4-FFF2-40B4-BE49-F238E27FC236}">
                <a16:creationId xmlns:a16="http://schemas.microsoft.com/office/drawing/2014/main" id="{204DEEB7-0CFC-4787-8294-CFF538666DB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a:extLst>
              <a:ext uri="{FF2B5EF4-FFF2-40B4-BE49-F238E27FC236}">
                <a16:creationId xmlns:a16="http://schemas.microsoft.com/office/drawing/2014/main" id="{EEFAD2F0-85F4-446F-9064-FB0B8C813CF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97CF74-8315-4F03-BE49-541E53DA7B84}" type="slidenum">
              <a:rPr lang="ru-RU" smtClean="0"/>
              <a:t>‹#›</a:t>
            </a:fld>
            <a:endParaRPr lang="ru-RU"/>
          </a:p>
        </p:txBody>
      </p:sp>
    </p:spTree>
    <p:extLst>
      <p:ext uri="{BB962C8B-B14F-4D97-AF65-F5344CB8AC3E}">
        <p14:creationId xmlns:p14="http://schemas.microsoft.com/office/powerpoint/2010/main" val="243301975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BBAE6377-5FD5-4CB4-8403-C5A3D29A3EE8}"/>
              </a:ext>
            </a:extLst>
          </p:cNvPr>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ru-RU" altLang="ru-RU"/>
              <a:t>Образец заголовка</a:t>
            </a:r>
          </a:p>
        </p:txBody>
      </p:sp>
      <p:sp>
        <p:nvSpPr>
          <p:cNvPr id="1027" name="Rectangle 3">
            <a:extLst>
              <a:ext uri="{FF2B5EF4-FFF2-40B4-BE49-F238E27FC236}">
                <a16:creationId xmlns:a16="http://schemas.microsoft.com/office/drawing/2014/main" id="{F1496DE6-BE2A-4935-BB74-FC70A490361B}"/>
              </a:ext>
            </a:extLst>
          </p:cNvPr>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altLang="ru-RU"/>
              <a:t>Образец текста</a:t>
            </a:r>
          </a:p>
          <a:p>
            <a:pPr lvl="1"/>
            <a:r>
              <a:rPr lang="ru-RU" altLang="ru-RU"/>
              <a:t>Второй уровень</a:t>
            </a:r>
          </a:p>
          <a:p>
            <a:pPr lvl="2"/>
            <a:r>
              <a:rPr lang="ru-RU" altLang="ru-RU"/>
              <a:t>Третий уровень</a:t>
            </a:r>
          </a:p>
          <a:p>
            <a:pPr lvl="3"/>
            <a:r>
              <a:rPr lang="ru-RU" altLang="ru-RU"/>
              <a:t>Четвертый уровень</a:t>
            </a:r>
          </a:p>
          <a:p>
            <a:pPr lvl="4"/>
            <a:r>
              <a:rPr lang="ru-RU" altLang="ru-RU"/>
              <a:t>Пятый уровень</a:t>
            </a:r>
          </a:p>
        </p:txBody>
      </p:sp>
      <p:sp>
        <p:nvSpPr>
          <p:cNvPr id="1028" name="Rectangle 4">
            <a:extLst>
              <a:ext uri="{FF2B5EF4-FFF2-40B4-BE49-F238E27FC236}">
                <a16:creationId xmlns:a16="http://schemas.microsoft.com/office/drawing/2014/main" id="{C6A1DB8C-B07C-4012-80D6-D2F08FD061F4}"/>
              </a:ext>
            </a:extLst>
          </p:cNvPr>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ru-RU" altLang="ru-RU"/>
          </a:p>
        </p:txBody>
      </p:sp>
      <p:sp>
        <p:nvSpPr>
          <p:cNvPr id="1029" name="Rectangle 5">
            <a:extLst>
              <a:ext uri="{FF2B5EF4-FFF2-40B4-BE49-F238E27FC236}">
                <a16:creationId xmlns:a16="http://schemas.microsoft.com/office/drawing/2014/main" id="{FCD84DC1-DF14-4CD5-B379-5328A92B1BB2}"/>
              </a:ext>
            </a:extLst>
          </p:cNvPr>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ru-RU" altLang="ru-RU"/>
          </a:p>
        </p:txBody>
      </p:sp>
      <p:sp>
        <p:nvSpPr>
          <p:cNvPr id="1030" name="Rectangle 6">
            <a:extLst>
              <a:ext uri="{FF2B5EF4-FFF2-40B4-BE49-F238E27FC236}">
                <a16:creationId xmlns:a16="http://schemas.microsoft.com/office/drawing/2014/main" id="{89BF0C4C-3E04-41DF-8D7B-203893420485}"/>
              </a:ext>
            </a:extLst>
          </p:cNvPr>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CC2A0899-1092-43B5-A163-1DD07C386EE7}" type="slidenum">
              <a:rPr lang="ru-RU" altLang="ru-RU"/>
              <a:pPr/>
              <a:t>‹#›</a:t>
            </a:fld>
            <a:endParaRPr lang="ru-RU" altLang="ru-RU"/>
          </a:p>
        </p:txBody>
      </p:sp>
    </p:spTree>
    <p:extLst>
      <p:ext uri="{BB962C8B-B14F-4D97-AF65-F5344CB8AC3E}">
        <p14:creationId xmlns:p14="http://schemas.microsoft.com/office/powerpoint/2010/main" val="26775051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EC86F64E-587E-46D5-97C1-6BA0AE8B5538}"/>
              </a:ext>
            </a:extLst>
          </p:cNvPr>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ru-RU" altLang="ru-RU"/>
              <a:t>Образец заголовка</a:t>
            </a:r>
          </a:p>
        </p:txBody>
      </p:sp>
      <p:sp>
        <p:nvSpPr>
          <p:cNvPr id="1027" name="Rectangle 3">
            <a:extLst>
              <a:ext uri="{FF2B5EF4-FFF2-40B4-BE49-F238E27FC236}">
                <a16:creationId xmlns:a16="http://schemas.microsoft.com/office/drawing/2014/main" id="{F8A30BFC-7CD8-4E4B-AE78-B05E81F6BA23}"/>
              </a:ext>
            </a:extLst>
          </p:cNvPr>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altLang="ru-RU"/>
              <a:t>Образец текста</a:t>
            </a:r>
          </a:p>
          <a:p>
            <a:pPr lvl="1"/>
            <a:r>
              <a:rPr lang="ru-RU" altLang="ru-RU"/>
              <a:t>Второй уровень</a:t>
            </a:r>
          </a:p>
          <a:p>
            <a:pPr lvl="2"/>
            <a:r>
              <a:rPr lang="ru-RU" altLang="ru-RU"/>
              <a:t>Третий уровень</a:t>
            </a:r>
          </a:p>
          <a:p>
            <a:pPr lvl="3"/>
            <a:r>
              <a:rPr lang="ru-RU" altLang="ru-RU"/>
              <a:t>Четвертый уровень</a:t>
            </a:r>
          </a:p>
          <a:p>
            <a:pPr lvl="4"/>
            <a:r>
              <a:rPr lang="ru-RU" altLang="ru-RU"/>
              <a:t>Пятый уровень</a:t>
            </a:r>
          </a:p>
        </p:txBody>
      </p:sp>
      <p:sp>
        <p:nvSpPr>
          <p:cNvPr id="1028" name="Rectangle 4">
            <a:extLst>
              <a:ext uri="{FF2B5EF4-FFF2-40B4-BE49-F238E27FC236}">
                <a16:creationId xmlns:a16="http://schemas.microsoft.com/office/drawing/2014/main" id="{6F1C4DA1-8C79-4A32-8F81-7A9DB86B8137}"/>
              </a:ext>
            </a:extLst>
          </p:cNvPr>
          <p:cNvSpPr>
            <a:spLocks noGrp="1" noChangeArrowheads="1"/>
          </p:cNvSpPr>
          <p:nvPr>
            <p:ph type="dt" sz="half" idx="2"/>
          </p:nvPr>
        </p:nvSpPr>
        <p:spPr bwMode="auto">
          <a:xfrm>
            <a:off x="609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ru-RU" altLang="ru-RU"/>
          </a:p>
        </p:txBody>
      </p:sp>
      <p:sp>
        <p:nvSpPr>
          <p:cNvPr id="1029" name="Rectangle 5">
            <a:extLst>
              <a:ext uri="{FF2B5EF4-FFF2-40B4-BE49-F238E27FC236}">
                <a16:creationId xmlns:a16="http://schemas.microsoft.com/office/drawing/2014/main" id="{E9E1F5CA-5930-405F-B8DB-0A25865309F1}"/>
              </a:ext>
            </a:extLst>
          </p:cNvPr>
          <p:cNvSpPr>
            <a:spLocks noGrp="1" noChangeArrowheads="1"/>
          </p:cNvSpPr>
          <p:nvPr>
            <p:ph type="ftr" sz="quarter" idx="3"/>
          </p:nvPr>
        </p:nvSpPr>
        <p:spPr bwMode="auto">
          <a:xfrm>
            <a:off x="4165600" y="6245225"/>
            <a:ext cx="3860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ru-RU" altLang="ru-RU"/>
          </a:p>
        </p:txBody>
      </p:sp>
      <p:sp>
        <p:nvSpPr>
          <p:cNvPr id="1030" name="Rectangle 6">
            <a:extLst>
              <a:ext uri="{FF2B5EF4-FFF2-40B4-BE49-F238E27FC236}">
                <a16:creationId xmlns:a16="http://schemas.microsoft.com/office/drawing/2014/main" id="{F43ED183-E871-4E7A-A57B-08E6A2EFAC22}"/>
              </a:ext>
            </a:extLst>
          </p:cNvPr>
          <p:cNvSpPr>
            <a:spLocks noGrp="1" noChangeArrowheads="1"/>
          </p:cNvSpPr>
          <p:nvPr>
            <p:ph type="sldNum" sz="quarter" idx="4"/>
          </p:nvPr>
        </p:nvSpPr>
        <p:spPr bwMode="auto">
          <a:xfrm>
            <a:off x="8737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smtClean="0"/>
            </a:lvl1pPr>
          </a:lstStyle>
          <a:p>
            <a:pPr>
              <a:defRPr/>
            </a:pPr>
            <a:fld id="{EA4E479F-6320-454C-A832-143162A5FAE6}" type="slidenum">
              <a:rPr lang="ru-RU" altLang="ru-RU"/>
              <a:pPr>
                <a:defRPr/>
              </a:pPr>
              <a:t>‹#›</a:t>
            </a:fld>
            <a:endParaRPr lang="ru-RU" altLang="ru-RU"/>
          </a:p>
        </p:txBody>
      </p:sp>
    </p:spTree>
    <p:extLst>
      <p:ext uri="{BB962C8B-B14F-4D97-AF65-F5344CB8AC3E}">
        <p14:creationId xmlns:p14="http://schemas.microsoft.com/office/powerpoint/2010/main" val="119304964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jpeg"/><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jpeg"/><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jpeg"/><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jpeg"/><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jpeg"/><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jpeg"/><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jpeg"/><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jpeg"/><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jpeg"/><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jpeg"/><Relationship Id="rId1" Type="http://schemas.openxmlformats.org/officeDocument/2006/relationships/slideLayout" Target="../slideLayouts/slideLayout29.xml"/><Relationship Id="rId5" Type="http://schemas.openxmlformats.org/officeDocument/2006/relationships/image" Target="../media/image26.jpeg"/><Relationship Id="rId4" Type="http://schemas.openxmlformats.org/officeDocument/2006/relationships/image" Target="../media/image25.jpeg"/></Relationships>
</file>

<file path=ppt/slides/_rels/slide2.xml.rels><?xml version="1.0" encoding="UTF-8" standalone="yes"?>
<Relationships xmlns="http://schemas.openxmlformats.org/package/2006/relationships"><Relationship Id="rId3" Type="http://schemas.openxmlformats.org/officeDocument/2006/relationships/hyperlink" Target="http://www.google.ru/url?sa=i&amp;rct=j&amp;q=&amp;esrc=s&amp;frm=1&amp;source=images&amp;cd=&amp;cad=rja&amp;docid=3pR2jaUzz3DDWM&amp;tbnid=pH1pYigYE3j3fM:&amp;ved=0CAUQjRw&amp;url=http://travmaorto.ru/145.html&amp;ei=PIB4Uub_Nuee4gShvIC4Bw&amp;bvm=bv.55980276,d.Yms&amp;psig=AFQjCNF0OZpptFHxrTtiphas0D4Yk-h7GA&amp;ust=13837152546" TargetMode="External"/><Relationship Id="rId2" Type="http://schemas.openxmlformats.org/officeDocument/2006/relationships/image" Target="../media/image1.jpeg"/><Relationship Id="rId1" Type="http://schemas.openxmlformats.org/officeDocument/2006/relationships/slideLayout" Target="../slideLayouts/slideLayout18.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35.png"/><Relationship Id="rId2" Type="http://schemas.openxmlformats.org/officeDocument/2006/relationships/image" Target="../media/image1.jpeg"/><Relationship Id="rId1" Type="http://schemas.openxmlformats.org/officeDocument/2006/relationships/slideLayout" Target="../slideLayouts/slideLayout40.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1.jpeg"/><Relationship Id="rId1" Type="http://schemas.openxmlformats.org/officeDocument/2006/relationships/slideLayout" Target="../slideLayouts/slideLayout40.xml"/></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jpeg"/><Relationship Id="rId1" Type="http://schemas.openxmlformats.org/officeDocument/2006/relationships/slideLayout" Target="../slideLayouts/slideLayout29.xml"/><Relationship Id="rId5" Type="http://schemas.openxmlformats.org/officeDocument/2006/relationships/image" Target="../media/image39.jpeg"/><Relationship Id="rId4" Type="http://schemas.openxmlformats.org/officeDocument/2006/relationships/image" Target="../media/image38.jpeg"/></Relationships>
</file>

<file path=ppt/slides/_rels/slide2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1.jpeg"/><Relationship Id="rId1" Type="http://schemas.openxmlformats.org/officeDocument/2006/relationships/slideLayout" Target="../slideLayouts/slideLayout29.xml"/><Relationship Id="rId4" Type="http://schemas.openxmlformats.org/officeDocument/2006/relationships/image" Target="../media/image41.jpeg"/></Relationships>
</file>

<file path=ppt/slides/_rels/slide2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1.jpeg"/><Relationship Id="rId1" Type="http://schemas.openxmlformats.org/officeDocument/2006/relationships/slideLayout" Target="../slideLayouts/slideLayout29.xml"/></Relationships>
</file>

<file path=ppt/slides/_rels/slide27.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43.jpeg"/><Relationship Id="rId7" Type="http://schemas.openxmlformats.org/officeDocument/2006/relationships/image" Target="../media/image47.jpeg"/><Relationship Id="rId2" Type="http://schemas.openxmlformats.org/officeDocument/2006/relationships/image" Target="../media/image1.jpeg"/><Relationship Id="rId1" Type="http://schemas.openxmlformats.org/officeDocument/2006/relationships/slideLayout" Target="../slideLayouts/slideLayout29.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2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1.jpeg"/><Relationship Id="rId1" Type="http://schemas.openxmlformats.org/officeDocument/2006/relationships/slideLayout" Target="../slideLayouts/slideLayout29.xml"/><Relationship Id="rId4" Type="http://schemas.openxmlformats.org/officeDocument/2006/relationships/image" Target="../media/image42.jpeg"/></Relationships>
</file>

<file path=ppt/slides/_rels/slide2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1.jpeg"/><Relationship Id="rId1" Type="http://schemas.openxmlformats.org/officeDocument/2006/relationships/slideLayout" Target="../slideLayouts/slideLayout29.xml"/><Relationship Id="rId4" Type="http://schemas.openxmlformats.org/officeDocument/2006/relationships/image" Target="../media/image50.jpe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1.jpeg"/><Relationship Id="rId1" Type="http://schemas.openxmlformats.org/officeDocument/2006/relationships/slideLayout" Target="../slideLayouts/slideLayout29.xml"/><Relationship Id="rId4" Type="http://schemas.openxmlformats.org/officeDocument/2006/relationships/image" Target="../media/image52.jpeg"/></Relationships>
</file>

<file path=ppt/slides/_rels/slide3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1.jpeg"/><Relationship Id="rId1" Type="http://schemas.openxmlformats.org/officeDocument/2006/relationships/slideLayout" Target="../slideLayouts/slideLayout29.xml"/><Relationship Id="rId5" Type="http://schemas.openxmlformats.org/officeDocument/2006/relationships/image" Target="../media/image55.png"/><Relationship Id="rId4" Type="http://schemas.openxmlformats.org/officeDocument/2006/relationships/image" Target="../media/image54.png"/></Relationships>
</file>

<file path=ppt/slides/_rels/slide3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9.xml"/></Relationships>
</file>

<file path=ppt/slides/_rels/slide3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1.jpeg"/><Relationship Id="rId1" Type="http://schemas.openxmlformats.org/officeDocument/2006/relationships/slideLayout" Target="../slideLayouts/slideLayout29.xml"/></Relationships>
</file>

<file path=ppt/slides/_rels/slide3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1.jpeg"/><Relationship Id="rId1" Type="http://schemas.openxmlformats.org/officeDocument/2006/relationships/slideLayout" Target="../slideLayouts/slideLayout29.xml"/></Relationships>
</file>

<file path=ppt/slides/_rels/slide3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1.jpeg"/><Relationship Id="rId1" Type="http://schemas.openxmlformats.org/officeDocument/2006/relationships/slideLayout" Target="../slideLayouts/slideLayout29.xml"/></Relationships>
</file>

<file path=ppt/slides/_rels/slide3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1.jpeg"/><Relationship Id="rId1" Type="http://schemas.openxmlformats.org/officeDocument/2006/relationships/slideLayout" Target="../slideLayouts/slideLayout29.xml"/></Relationships>
</file>

<file path=ppt/slides/_rels/slide3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1.jpeg"/><Relationship Id="rId1" Type="http://schemas.openxmlformats.org/officeDocument/2006/relationships/slideLayout" Target="../slideLayouts/slideLayout29.xml"/><Relationship Id="rId4" Type="http://schemas.openxmlformats.org/officeDocument/2006/relationships/image" Target="../media/image61.jpeg"/></Relationships>
</file>

<file path=ppt/slides/_rels/slide3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1.jpeg"/><Relationship Id="rId1" Type="http://schemas.openxmlformats.org/officeDocument/2006/relationships/slideLayout" Target="../slideLayouts/slideLayout29.xml"/><Relationship Id="rId4" Type="http://schemas.openxmlformats.org/officeDocument/2006/relationships/image" Target="../media/image63.png"/></Relationships>
</file>

<file path=ppt/slides/_rels/slide3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1.jpeg"/><Relationship Id="rId1" Type="http://schemas.openxmlformats.org/officeDocument/2006/relationships/slideLayout" Target="../slideLayouts/slideLayout29.xml"/><Relationship Id="rId4" Type="http://schemas.openxmlformats.org/officeDocument/2006/relationships/image" Target="../media/image65.jpe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1.jpeg"/><Relationship Id="rId1" Type="http://schemas.openxmlformats.org/officeDocument/2006/relationships/slideLayout" Target="../slideLayouts/slideLayout29.xml"/><Relationship Id="rId4" Type="http://schemas.openxmlformats.org/officeDocument/2006/relationships/image" Target="../media/image67.jpeg"/></Relationships>
</file>

<file path=ppt/slides/_rels/slide4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1.jpeg"/><Relationship Id="rId1" Type="http://schemas.openxmlformats.org/officeDocument/2006/relationships/slideLayout" Target="../slideLayouts/slideLayout29.xml"/></Relationships>
</file>

<file path=ppt/slides/_rels/slide4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9.xml"/></Relationships>
</file>

<file path=ppt/slides/_rels/slide4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1.jpeg"/><Relationship Id="rId1" Type="http://schemas.openxmlformats.org/officeDocument/2006/relationships/slideLayout" Target="../slideLayouts/slideLayout29.xml"/></Relationships>
</file>

<file path=ppt/slides/_rels/slide4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1.jpeg"/><Relationship Id="rId1" Type="http://schemas.openxmlformats.org/officeDocument/2006/relationships/slideLayout" Target="../slideLayouts/slideLayout29.xml"/></Relationships>
</file>

<file path=ppt/slides/_rels/slide4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1.jpeg"/><Relationship Id="rId1" Type="http://schemas.openxmlformats.org/officeDocument/2006/relationships/slideLayout" Target="../slideLayouts/slideLayout29.xml"/><Relationship Id="rId4" Type="http://schemas.openxmlformats.org/officeDocument/2006/relationships/image" Target="../media/image72.jpeg"/></Relationships>
</file>

<file path=ppt/slides/_rels/slide4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1.jpeg"/><Relationship Id="rId1" Type="http://schemas.openxmlformats.org/officeDocument/2006/relationships/slideLayout" Target="../slideLayouts/slideLayout29.xml"/><Relationship Id="rId4" Type="http://schemas.openxmlformats.org/officeDocument/2006/relationships/image" Target="../media/image74.jpeg"/></Relationships>
</file>

<file path=ppt/slides/_rels/slide4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1.jpeg"/><Relationship Id="rId1" Type="http://schemas.openxmlformats.org/officeDocument/2006/relationships/slideLayout" Target="../slideLayouts/slideLayout29.xml"/><Relationship Id="rId5" Type="http://schemas.openxmlformats.org/officeDocument/2006/relationships/image" Target="../media/image77.jpeg"/><Relationship Id="rId4" Type="http://schemas.openxmlformats.org/officeDocument/2006/relationships/image" Target="../media/image76.jpeg"/></Relationships>
</file>

<file path=ppt/slides/_rels/slide48.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1.jpeg"/><Relationship Id="rId1" Type="http://schemas.openxmlformats.org/officeDocument/2006/relationships/slideLayout" Target="../slideLayouts/slideLayout29.xml"/></Relationships>
</file>

<file path=ppt/slides/_rels/slide49.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1.jpeg"/><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jpeg"/><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1.jpeg"/><Relationship Id="rId1" Type="http://schemas.openxmlformats.org/officeDocument/2006/relationships/slideLayout" Target="../slideLayouts/slideLayout29.xml"/></Relationships>
</file>

<file path=ppt/slides/_rels/slide51.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1.jpeg"/><Relationship Id="rId1" Type="http://schemas.openxmlformats.org/officeDocument/2006/relationships/slideLayout" Target="../slideLayouts/slideLayout29.xml"/></Relationships>
</file>

<file path=ppt/slides/_rels/slide52.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1.jpeg"/><Relationship Id="rId1" Type="http://schemas.openxmlformats.org/officeDocument/2006/relationships/slideLayout" Target="../slideLayouts/slideLayout29.xml"/></Relationships>
</file>

<file path=ppt/slides/_rels/slide53.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1.jpeg"/><Relationship Id="rId1" Type="http://schemas.openxmlformats.org/officeDocument/2006/relationships/slideLayout" Target="../slideLayouts/slideLayout29.xml"/></Relationships>
</file>

<file path=ppt/slides/_rels/slide54.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1.jpeg"/><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jpe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jpeg"/><Relationship Id="rId1" Type="http://schemas.openxmlformats.org/officeDocument/2006/relationships/slideLayout" Target="../slideLayouts/slideLayout18.xml"/><Relationship Id="rId5" Type="http://schemas.openxmlformats.org/officeDocument/2006/relationships/image" Target="../media/image11.jpeg"/><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jpeg"/><Relationship Id="rId1" Type="http://schemas.openxmlformats.org/officeDocument/2006/relationships/slideLayout" Target="../slideLayouts/slideLayout18.xml"/><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jpe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Рисунок 1">
            <a:extLst>
              <a:ext uri="{FF2B5EF4-FFF2-40B4-BE49-F238E27FC236}">
                <a16:creationId xmlns:a16="http://schemas.microsoft.com/office/drawing/2014/main" id="{D6472239-3459-4353-8A19-1573FFD5AE6C}"/>
              </a:ext>
            </a:extLst>
          </p:cNvPr>
          <p:cNvPicPr>
            <a:picLocks noChangeAspect="1"/>
          </p:cNvPicPr>
          <p:nvPr/>
        </p:nvPicPr>
        <p:blipFill>
          <a:blip r:embed="rId2">
            <a:extLst>
              <a:ext uri="{28A0092B-C50C-407E-A947-70E740481C1C}">
                <a14:useLocalDpi xmlns:a14="http://schemas.microsoft.com/office/drawing/2010/main" val="0"/>
              </a:ext>
            </a:extLst>
          </a:blip>
          <a:srcRect b="16426"/>
          <a:stretch>
            <a:fillRect/>
          </a:stretch>
        </p:blipFill>
        <p:spPr bwMode="auto">
          <a:xfrm>
            <a:off x="0" y="0"/>
            <a:ext cx="12192000" cy="673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7" name="TextBox 6">
            <a:extLst>
              <a:ext uri="{FF2B5EF4-FFF2-40B4-BE49-F238E27FC236}">
                <a16:creationId xmlns:a16="http://schemas.microsoft.com/office/drawing/2014/main" id="{0A637A90-696A-407A-88ED-05C5B78A6555}"/>
              </a:ext>
            </a:extLst>
          </p:cNvPr>
          <p:cNvSpPr txBox="1">
            <a:spLocks noChangeArrowheads="1"/>
          </p:cNvSpPr>
          <p:nvPr/>
        </p:nvSpPr>
        <p:spPr bwMode="auto">
          <a:xfrm>
            <a:off x="2566989" y="2349500"/>
            <a:ext cx="712787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altLang="ru-RU" sz="4000" b="0" i="0" u="none" strike="noStrike" kern="1200" cap="none" spc="0" normalizeH="0" baseline="0" noProof="0" dirty="0">
                <a:ln>
                  <a:noFill/>
                </a:ln>
                <a:solidFill>
                  <a:srgbClr val="003300"/>
                </a:solidFill>
                <a:effectLst/>
                <a:uLnTx/>
                <a:uFillTx/>
                <a:latin typeface="Arial" panose="020B0604020202020204" pitchFamily="34" charset="0"/>
                <a:ea typeface="+mn-ea"/>
                <a:cs typeface="+mn-cs"/>
              </a:rPr>
              <a:t>Перелом шейки бедра</a:t>
            </a:r>
          </a:p>
        </p:txBody>
      </p:sp>
      <p:sp>
        <p:nvSpPr>
          <p:cNvPr id="3078" name="TextBox 7">
            <a:extLst>
              <a:ext uri="{FF2B5EF4-FFF2-40B4-BE49-F238E27FC236}">
                <a16:creationId xmlns:a16="http://schemas.microsoft.com/office/drawing/2014/main" id="{72079A69-DC89-4404-B7EF-FA88AAECD44C}"/>
              </a:ext>
            </a:extLst>
          </p:cNvPr>
          <p:cNvSpPr txBox="1">
            <a:spLocks noChangeArrowheads="1"/>
          </p:cNvSpPr>
          <p:nvPr/>
        </p:nvSpPr>
        <p:spPr bwMode="auto">
          <a:xfrm>
            <a:off x="1199072" y="3581401"/>
            <a:ext cx="9765101"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altLang="ru-RU" sz="2000" b="1" i="0" u="none" strike="noStrike" kern="1200" cap="none" spc="0" normalizeH="0" baseline="0" noProof="0" dirty="0">
                <a:ln>
                  <a:noFill/>
                </a:ln>
                <a:solidFill>
                  <a:srgbClr val="003300"/>
                </a:solidFill>
                <a:effectLst/>
                <a:uLnTx/>
                <a:uFillTx/>
                <a:latin typeface="Arial" panose="020B0604020202020204" pitchFamily="34" charset="0"/>
                <a:ea typeface="+mn-ea"/>
                <a:cs typeface="+mn-cs"/>
              </a:rPr>
              <a:t>Выговская О. Н.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altLang="ru-RU" sz="2000" b="0" i="0" u="none" strike="noStrike" kern="1200" cap="none" spc="0" normalizeH="0" baseline="0" noProof="0" dirty="0">
                <a:ln>
                  <a:noFill/>
                </a:ln>
                <a:solidFill>
                  <a:srgbClr val="003300"/>
                </a:solidFill>
                <a:effectLst/>
                <a:uLnTx/>
                <a:uFillTx/>
                <a:latin typeface="Arial" panose="020B0604020202020204" pitchFamily="34" charset="0"/>
                <a:ea typeface="+mn-ea"/>
                <a:cs typeface="+mn-cs"/>
              </a:rPr>
              <a:t>Эксперт по организации здравоохранения проекта ОНФ « Регион заботы»,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altLang="ru-RU" sz="2000" b="0" i="0" u="none" strike="noStrike" kern="1200" cap="none" spc="0" normalizeH="0" baseline="0" noProof="0" dirty="0">
                <a:ln>
                  <a:noFill/>
                </a:ln>
                <a:solidFill>
                  <a:srgbClr val="003300"/>
                </a:solidFill>
                <a:effectLst/>
                <a:uLnTx/>
                <a:uFillTx/>
                <a:latin typeface="Arial" panose="020B0604020202020204" pitchFamily="34" charset="0"/>
                <a:ea typeface="+mn-ea"/>
                <a:cs typeface="+mn-cs"/>
              </a:rPr>
              <a:t>Эксперт благотворительного фонда помощи хосписам Вера,</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altLang="ru-RU" sz="2000" b="0" i="0" u="none" strike="noStrike" kern="1200" cap="none" spc="0" normalizeH="0" baseline="0" noProof="0" dirty="0">
                <a:ln>
                  <a:noFill/>
                </a:ln>
                <a:solidFill>
                  <a:srgbClr val="003300"/>
                </a:solidFill>
                <a:effectLst/>
                <a:uLnTx/>
                <a:uFillTx/>
                <a:latin typeface="Arial" panose="020B0604020202020204" pitchFamily="34" charset="0"/>
                <a:ea typeface="+mn-ea"/>
                <a:cs typeface="+mn-cs"/>
              </a:rPr>
              <a:t>Член правления  Ассоциации хосписной помощи</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altLang="ru-RU" sz="2000" b="1" i="0" u="none" strike="noStrike" kern="1200" cap="none" spc="0" normalizeH="0" baseline="0" noProof="0" dirty="0">
                <a:ln>
                  <a:noFill/>
                </a:ln>
                <a:solidFill>
                  <a:srgbClr val="003300"/>
                </a:solidFill>
                <a:effectLst/>
                <a:uLnTx/>
                <a:uFillTx/>
                <a:latin typeface="Arial" panose="020B0604020202020204" pitchFamily="34" charset="0"/>
                <a:ea typeface="+mn-ea"/>
                <a:cs typeface="+mn-cs"/>
              </a:rPr>
              <a:t>Москва </a:t>
            </a:r>
            <a:br>
              <a:rPr kumimoji="0" lang="ru-RU" altLang="ru-RU" sz="2000" b="1" i="0" u="none" strike="noStrike" kern="1200" cap="none" spc="0" normalizeH="0" baseline="0" noProof="0" dirty="0">
                <a:ln>
                  <a:noFill/>
                </a:ln>
                <a:solidFill>
                  <a:srgbClr val="003300"/>
                </a:solidFill>
                <a:effectLst/>
                <a:uLnTx/>
                <a:uFillTx/>
                <a:latin typeface="Arial" panose="020B0604020202020204" pitchFamily="34" charset="0"/>
                <a:ea typeface="+mn-ea"/>
                <a:cs typeface="+mn-cs"/>
              </a:rPr>
            </a:br>
            <a:r>
              <a:rPr kumimoji="0" lang="ru-RU" altLang="ru-RU" sz="2000" b="1" i="0" u="none" strike="noStrike" kern="1200" cap="none" spc="0" normalizeH="0" baseline="0" noProof="0" dirty="0">
                <a:ln>
                  <a:noFill/>
                </a:ln>
                <a:solidFill>
                  <a:srgbClr val="003300"/>
                </a:solidFill>
                <a:effectLst/>
                <a:uLnTx/>
                <a:uFillTx/>
                <a:latin typeface="Arial" panose="020B0604020202020204" pitchFamily="34" charset="0"/>
                <a:ea typeface="+mn-ea"/>
                <a:cs typeface="+mn-cs"/>
              </a:rPr>
              <a:t>202</a:t>
            </a:r>
            <a:r>
              <a:rPr kumimoji="0" lang="en-US" altLang="ru-RU" sz="2000" b="1" i="0" u="none" strike="noStrike" kern="1200" cap="none" spc="0" normalizeH="0" baseline="0" noProof="0" dirty="0">
                <a:ln>
                  <a:noFill/>
                </a:ln>
                <a:solidFill>
                  <a:srgbClr val="003300"/>
                </a:solidFill>
                <a:effectLst/>
                <a:uLnTx/>
                <a:uFillTx/>
                <a:latin typeface="Arial" panose="020B0604020202020204" pitchFamily="34" charset="0"/>
                <a:ea typeface="+mn-ea"/>
                <a:cs typeface="+mn-cs"/>
              </a:rPr>
              <a:t>2</a:t>
            </a:r>
            <a:r>
              <a:rPr kumimoji="0" lang="ru-RU" altLang="ru-RU" sz="2000" b="1" i="0" u="none" strike="noStrike" kern="1200" cap="none" spc="0" normalizeH="0" baseline="0" noProof="0" dirty="0">
                <a:ln>
                  <a:noFill/>
                </a:ln>
                <a:solidFill>
                  <a:srgbClr val="003300"/>
                </a:solidFill>
                <a:effectLst/>
                <a:uLnTx/>
                <a:uFillTx/>
                <a:latin typeface="Arial" panose="020B0604020202020204" pitchFamily="34" charset="0"/>
                <a:ea typeface="+mn-ea"/>
                <a:cs typeface="+mn-cs"/>
              </a:rPr>
              <a:t> г.</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ru-RU" altLang="ru-RU" sz="2000" b="0" i="0" u="none" strike="noStrike" kern="1200" cap="none" spc="0" normalizeH="0" baseline="0" noProof="0" dirty="0">
              <a:ln>
                <a:noFill/>
              </a:ln>
              <a:solidFill>
                <a:srgbClr val="003300"/>
              </a:solidFill>
              <a:effectLst/>
              <a:uLnTx/>
              <a:uFillTx/>
              <a:latin typeface="Arial" panose="020B0604020202020204" pitchFamily="34" charset="0"/>
              <a:ea typeface="+mn-ea"/>
              <a:cs typeface="+mn-cs"/>
            </a:endParaRPr>
          </a:p>
        </p:txBody>
      </p:sp>
      <p:sp>
        <p:nvSpPr>
          <p:cNvPr id="3079" name="TextBox 1">
            <a:extLst>
              <a:ext uri="{FF2B5EF4-FFF2-40B4-BE49-F238E27FC236}">
                <a16:creationId xmlns:a16="http://schemas.microsoft.com/office/drawing/2014/main" id="{2B4287A1-B9D4-4903-B178-65D885C07B01}"/>
              </a:ext>
            </a:extLst>
          </p:cNvPr>
          <p:cNvSpPr txBox="1">
            <a:spLocks noChangeArrowheads="1"/>
          </p:cNvSpPr>
          <p:nvPr/>
        </p:nvSpPr>
        <p:spPr bwMode="auto">
          <a:xfrm>
            <a:off x="8759826" y="6308726"/>
            <a:ext cx="18002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ru-RU" altLang="ru-RU" sz="1800" b="1" i="0" u="none" strike="noStrike" kern="1200" cap="none" spc="0" normalizeH="0" baseline="0" noProof="0">
              <a:ln>
                <a:noFill/>
              </a:ln>
              <a:solidFill>
                <a:srgbClr val="214C4F"/>
              </a:solidFill>
              <a:effectLst/>
              <a:uLnTx/>
              <a:uFillTx/>
              <a:latin typeface="Arial" panose="020B0604020202020204" pitchFamily="34" charset="0"/>
              <a:ea typeface="+mn-ea"/>
              <a:cs typeface="+mn-cs"/>
            </a:endParaRPr>
          </a:p>
        </p:txBody>
      </p:sp>
      <p:pic>
        <p:nvPicPr>
          <p:cNvPr id="3082" name="Picture 10" descr="&amp;Kcy;&amp;acy;&amp;rcy;&amp;tcy;&amp;icy;&amp;ncy;&amp;kcy;&amp;icy; &amp;pcy;&amp;ocy; &amp;zcy;&amp;acy;&amp;pcy;&amp;rcy;&amp;ocy;&amp;scy;&amp;ucy; &amp;lcy;&amp;ocy;&amp;gcy;&amp;ocy;&amp;tcy;&amp;icy;&amp;pcy; &amp;acy;&amp;scy;&amp;scy;&amp;ocy;&amp;tscy;&amp;icy;&amp;acy;&amp;tscy;&amp;icy;&amp;icy; &amp;pcy;&amp;acy;&amp;lcy;&amp;lcy;&amp;icy;&amp;acy;&amp;tcy;&amp;icy;&amp;vcy;&amp;ncy;&amp;ocy;&amp;jcy; &amp;pcy;&amp;ocy;&amp;mcy;&amp;ocy;&amp;shchcy;&amp;icy;">
            <a:extLst>
              <a:ext uri="{FF2B5EF4-FFF2-40B4-BE49-F238E27FC236}">
                <a16:creationId xmlns:a16="http://schemas.microsoft.com/office/drawing/2014/main" id="{D9236517-BE26-4F4C-8891-F68E4FAC78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22640" y="80130"/>
            <a:ext cx="3497058" cy="1880353"/>
          </a:xfrm>
          <a:prstGeom prst="rect">
            <a:avLst/>
          </a:prstGeom>
          <a:noFill/>
          <a:extLst>
            <a:ext uri="{909E8E84-426E-40DD-AFC4-6F175D3DCCD1}">
              <a14:hiddenFill xmlns:a14="http://schemas.microsoft.com/office/drawing/2010/main">
                <a:solidFill>
                  <a:srgbClr val="FFFFFF"/>
                </a:solidFill>
              </a14:hiddenFill>
            </a:ext>
          </a:extLst>
        </p:spPr>
      </p:pic>
      <p:sp>
        <p:nvSpPr>
          <p:cNvPr id="3084" name="AutoShape 12">
            <a:extLst>
              <a:ext uri="{FF2B5EF4-FFF2-40B4-BE49-F238E27FC236}">
                <a16:creationId xmlns:a16="http://schemas.microsoft.com/office/drawing/2014/main" id="{D8E6CAA8-D52C-4E1F-8445-4ABBD8F598A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pic>
        <p:nvPicPr>
          <p:cNvPr id="3087" name="Picture 15">
            <a:extLst>
              <a:ext uri="{FF2B5EF4-FFF2-40B4-BE49-F238E27FC236}">
                <a16:creationId xmlns:a16="http://schemas.microsoft.com/office/drawing/2014/main" id="{36B8C2EA-052B-4362-B585-9A05919F3E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8120" y="0"/>
            <a:ext cx="2314575" cy="22955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Рисунок 1">
            <a:extLst>
              <a:ext uri="{FF2B5EF4-FFF2-40B4-BE49-F238E27FC236}">
                <a16:creationId xmlns:a16="http://schemas.microsoft.com/office/drawing/2014/main" id="{BFCFD1B7-5599-4C93-AEE7-2341A37CCD30}"/>
              </a:ext>
            </a:extLst>
          </p:cNvPr>
          <p:cNvPicPr>
            <a:picLocks noChangeAspect="1"/>
          </p:cNvPicPr>
          <p:nvPr/>
        </p:nvPicPr>
        <p:blipFill>
          <a:blip r:embed="rId2">
            <a:extLst>
              <a:ext uri="{28A0092B-C50C-407E-A947-70E740481C1C}">
                <a14:useLocalDpi xmlns:a14="http://schemas.microsoft.com/office/drawing/2010/main" val="0"/>
              </a:ext>
            </a:extLst>
          </a:blip>
          <a:srcRect b="16426"/>
          <a:stretch>
            <a:fillRect/>
          </a:stretch>
        </p:blipFill>
        <p:spPr bwMode="auto">
          <a:xfrm>
            <a:off x="0" y="0"/>
            <a:ext cx="12192000" cy="673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6" name="TextBox 1">
            <a:extLst>
              <a:ext uri="{FF2B5EF4-FFF2-40B4-BE49-F238E27FC236}">
                <a16:creationId xmlns:a16="http://schemas.microsoft.com/office/drawing/2014/main" id="{27C76CA9-DB4B-4424-B13F-53C553BE4570}"/>
              </a:ext>
            </a:extLst>
          </p:cNvPr>
          <p:cNvSpPr txBox="1">
            <a:spLocks noChangeArrowheads="1"/>
          </p:cNvSpPr>
          <p:nvPr/>
        </p:nvSpPr>
        <p:spPr bwMode="auto">
          <a:xfrm>
            <a:off x="8759826" y="6308726"/>
            <a:ext cx="18002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ru-RU" altLang="ru-RU" sz="1800" b="1" i="0" u="none" strike="noStrike" kern="1200" cap="none" spc="0" normalizeH="0" baseline="0" noProof="0">
              <a:ln>
                <a:noFill/>
              </a:ln>
              <a:solidFill>
                <a:srgbClr val="214C4F"/>
              </a:solidFill>
              <a:effectLst/>
              <a:uLnTx/>
              <a:uFillTx/>
              <a:latin typeface="Arial" panose="020B0604020202020204" pitchFamily="34" charset="0"/>
              <a:ea typeface="+mn-ea"/>
              <a:cs typeface="+mn-cs"/>
            </a:endParaRPr>
          </a:p>
        </p:txBody>
      </p:sp>
      <p:sp>
        <p:nvSpPr>
          <p:cNvPr id="23559" name="Text Box 7">
            <a:extLst>
              <a:ext uri="{FF2B5EF4-FFF2-40B4-BE49-F238E27FC236}">
                <a16:creationId xmlns:a16="http://schemas.microsoft.com/office/drawing/2014/main" id="{F12B68EE-130F-43D4-A77C-16447804969E}"/>
              </a:ext>
            </a:extLst>
          </p:cNvPr>
          <p:cNvSpPr txBox="1">
            <a:spLocks noChangeArrowheads="1"/>
          </p:cNvSpPr>
          <p:nvPr/>
        </p:nvSpPr>
        <p:spPr bwMode="auto">
          <a:xfrm>
            <a:off x="192024" y="692151"/>
            <a:ext cx="7415784" cy="452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just" defTabSz="914400" rtl="0" eaLnBrk="1" fontAlgn="base" latinLnBrk="0" hangingPunct="1">
              <a:lnSpc>
                <a:spcPct val="100000"/>
              </a:lnSpc>
              <a:spcBef>
                <a:spcPct val="50000"/>
              </a:spcBef>
              <a:spcAft>
                <a:spcPct val="0"/>
              </a:spcAft>
              <a:buClrTx/>
              <a:buSzTx/>
              <a:buFontTx/>
              <a:buNone/>
              <a:tabLst/>
              <a:defRPr/>
            </a:pPr>
            <a:r>
              <a:rPr kumimoji="0" lang="en-US" altLang="ru-RU" sz="2000" b="0" i="0" u="none" strike="noStrike" kern="1200" cap="none" spc="0" normalizeH="0" baseline="0" noProof="0" dirty="0">
                <a:ln>
                  <a:noFill/>
                </a:ln>
                <a:solidFill>
                  <a:srgbClr val="003300"/>
                </a:solidFill>
                <a:effectLst/>
                <a:uLnTx/>
                <a:uFillTx/>
                <a:latin typeface="Arial" panose="020B0604020202020204" pitchFamily="34" charset="0"/>
                <a:ea typeface="+mn-ea"/>
                <a:cs typeface="+mn-cs"/>
              </a:rPr>
              <a:t>              </a:t>
            </a:r>
            <a:r>
              <a:rPr kumimoji="0" lang="ru-RU" altLang="ru-RU" sz="2400" b="0" i="0" u="none" strike="noStrike" kern="1200" cap="none" spc="0" normalizeH="0" baseline="0" noProof="0" dirty="0">
                <a:ln>
                  <a:noFill/>
                </a:ln>
                <a:solidFill>
                  <a:srgbClr val="003300"/>
                </a:solidFill>
                <a:effectLst/>
                <a:uLnTx/>
                <a:uFillTx/>
                <a:latin typeface="Arial" panose="020B0604020202020204" pitchFamily="34" charset="0"/>
                <a:ea typeface="+mn-ea"/>
                <a:cs typeface="+mn-cs"/>
              </a:rPr>
              <a:t>Чтобы получить такую травму с серьезными последствиями, пожилому человеку достаточно упасть с высоты собственного роста, например на выпрямленную конечность. </a:t>
            </a:r>
          </a:p>
          <a:p>
            <a:pPr marL="0" marR="0" lvl="0" indent="0" algn="just" defTabSz="914400" rtl="0" eaLnBrk="1" fontAlgn="base" latinLnBrk="0" hangingPunct="1">
              <a:lnSpc>
                <a:spcPct val="100000"/>
              </a:lnSpc>
              <a:spcBef>
                <a:spcPct val="50000"/>
              </a:spcBef>
              <a:spcAft>
                <a:spcPct val="0"/>
              </a:spcAft>
              <a:buClrTx/>
              <a:buSzTx/>
              <a:buFontTx/>
              <a:buNone/>
              <a:tabLst/>
              <a:defRPr/>
            </a:pPr>
            <a:r>
              <a:rPr kumimoji="0" lang="ru-RU" altLang="ru-RU" sz="2400" b="0" i="0" u="none" strike="noStrike" kern="1200" cap="none" spc="0" normalizeH="0" baseline="0" noProof="0" dirty="0">
                <a:ln>
                  <a:noFill/>
                </a:ln>
                <a:solidFill>
                  <a:srgbClr val="003300"/>
                </a:solidFill>
                <a:effectLst/>
                <a:uLnTx/>
                <a:uFillTx/>
                <a:latin typeface="Arial" panose="020B0604020202020204" pitchFamily="34" charset="0"/>
                <a:ea typeface="+mn-ea"/>
                <a:cs typeface="+mn-cs"/>
              </a:rPr>
              <a:t>Однако в старшем возрасте травмироваться можно даже при ударе сбоку – в основном из-за нехватки кальция и как следствие хрупкости костей.</a:t>
            </a:r>
          </a:p>
          <a:p>
            <a:pPr marL="0" marR="0" lvl="0" indent="0" algn="just" defTabSz="914400" rtl="0" eaLnBrk="1" fontAlgn="base" latinLnBrk="0" hangingPunct="1">
              <a:lnSpc>
                <a:spcPct val="100000"/>
              </a:lnSpc>
              <a:spcBef>
                <a:spcPct val="50000"/>
              </a:spcBef>
              <a:spcAft>
                <a:spcPct val="0"/>
              </a:spcAft>
              <a:buClrTx/>
              <a:buSzTx/>
              <a:buFontTx/>
              <a:buNone/>
              <a:tabLst/>
              <a:defRPr/>
            </a:pPr>
            <a:r>
              <a:rPr kumimoji="0" lang="ru-RU" altLang="ru-RU" sz="2400" b="0" i="0" u="none" strike="noStrike" kern="1200" cap="none" spc="0" normalizeH="0" baseline="0" noProof="0" dirty="0">
                <a:ln>
                  <a:noFill/>
                </a:ln>
                <a:solidFill>
                  <a:srgbClr val="003300"/>
                </a:solidFill>
                <a:effectLst/>
                <a:uLnTx/>
                <a:uFillTx/>
                <a:latin typeface="Arial" panose="020B0604020202020204" pitchFamily="34" charset="0"/>
                <a:ea typeface="+mn-ea"/>
                <a:cs typeface="+mn-cs"/>
              </a:rPr>
              <a:t> Поэтому в пожилом  возрасте необходимо уделять пристальное внимание к меню с достаточным количеством кальция.</a:t>
            </a:r>
          </a:p>
        </p:txBody>
      </p:sp>
      <p:pic>
        <p:nvPicPr>
          <p:cNvPr id="23561" name="Picture 9">
            <a:extLst>
              <a:ext uri="{FF2B5EF4-FFF2-40B4-BE49-F238E27FC236}">
                <a16:creationId xmlns:a16="http://schemas.microsoft.com/office/drawing/2014/main" id="{E696049F-8239-4516-AA5F-FE85FD10F7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28241" y="1605980"/>
            <a:ext cx="3743325" cy="23526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Рисунок 1">
            <a:extLst>
              <a:ext uri="{FF2B5EF4-FFF2-40B4-BE49-F238E27FC236}">
                <a16:creationId xmlns:a16="http://schemas.microsoft.com/office/drawing/2014/main" id="{B268E4E3-6FC9-4E83-9AD7-8C5D07833D1C}"/>
              </a:ext>
            </a:extLst>
          </p:cNvPr>
          <p:cNvPicPr>
            <a:picLocks noChangeAspect="1"/>
          </p:cNvPicPr>
          <p:nvPr/>
        </p:nvPicPr>
        <p:blipFill>
          <a:blip r:embed="rId2">
            <a:extLst>
              <a:ext uri="{28A0092B-C50C-407E-A947-70E740481C1C}">
                <a14:useLocalDpi xmlns:a14="http://schemas.microsoft.com/office/drawing/2010/main" val="0"/>
              </a:ext>
            </a:extLst>
          </a:blip>
          <a:srcRect b="16426"/>
          <a:stretch>
            <a:fillRect/>
          </a:stretch>
        </p:blipFill>
        <p:spPr bwMode="auto">
          <a:xfrm>
            <a:off x="0" y="0"/>
            <a:ext cx="12192000" cy="673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0" name="TextBox 1">
            <a:extLst>
              <a:ext uri="{FF2B5EF4-FFF2-40B4-BE49-F238E27FC236}">
                <a16:creationId xmlns:a16="http://schemas.microsoft.com/office/drawing/2014/main" id="{9EBC053A-3D98-4D8A-94D2-06E53C320B80}"/>
              </a:ext>
            </a:extLst>
          </p:cNvPr>
          <p:cNvSpPr txBox="1">
            <a:spLocks noChangeArrowheads="1"/>
          </p:cNvSpPr>
          <p:nvPr/>
        </p:nvSpPr>
        <p:spPr bwMode="auto">
          <a:xfrm>
            <a:off x="8759826" y="6308726"/>
            <a:ext cx="18002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ru-RU" altLang="ru-RU" sz="1800" b="1" i="0" u="none" strike="noStrike" kern="1200" cap="none" spc="0" normalizeH="0" baseline="0" noProof="0">
              <a:ln>
                <a:noFill/>
              </a:ln>
              <a:solidFill>
                <a:srgbClr val="214C4F"/>
              </a:solidFill>
              <a:effectLst/>
              <a:uLnTx/>
              <a:uFillTx/>
              <a:latin typeface="Arial" panose="020B0604020202020204" pitchFamily="34" charset="0"/>
              <a:ea typeface="+mn-ea"/>
              <a:cs typeface="+mn-cs"/>
            </a:endParaRPr>
          </a:p>
        </p:txBody>
      </p:sp>
      <p:sp>
        <p:nvSpPr>
          <p:cNvPr id="24581" name="Text Box 5">
            <a:extLst>
              <a:ext uri="{FF2B5EF4-FFF2-40B4-BE49-F238E27FC236}">
                <a16:creationId xmlns:a16="http://schemas.microsoft.com/office/drawing/2014/main" id="{29FEC140-5DB2-46C2-8108-2DF8398E937C}"/>
              </a:ext>
            </a:extLst>
          </p:cNvPr>
          <p:cNvSpPr txBox="1">
            <a:spLocks noChangeArrowheads="1"/>
          </p:cNvSpPr>
          <p:nvPr/>
        </p:nvSpPr>
        <p:spPr bwMode="auto">
          <a:xfrm>
            <a:off x="1974153" y="289679"/>
            <a:ext cx="7921625" cy="3139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ru-RU" altLang="ru-RU" sz="2400" b="0" i="0" u="none" strike="noStrike" kern="1200" cap="none" spc="0" normalizeH="0" baseline="0" noProof="0" dirty="0">
                <a:ln>
                  <a:noFill/>
                </a:ln>
                <a:solidFill>
                  <a:srgbClr val="003300"/>
                </a:solidFill>
                <a:effectLst/>
                <a:uLnTx/>
                <a:uFillTx/>
                <a:latin typeface="Arial" panose="020B0604020202020204" pitchFamily="34" charset="0"/>
                <a:ea typeface="+mn-ea"/>
                <a:cs typeface="+mn-cs"/>
              </a:rPr>
              <a:t>Наиболее предрасположены к перелому шейки бедра люди с такими диагнозами</a:t>
            </a:r>
            <a:r>
              <a:rPr kumimoji="0" lang="ru-RU" altLang="ru-RU" sz="2400" b="0" i="1" u="none" strike="noStrike" kern="1200" cap="none" spc="0" normalizeH="0" baseline="0" noProof="0" dirty="0">
                <a:ln>
                  <a:noFill/>
                </a:ln>
                <a:solidFill>
                  <a:srgbClr val="003300"/>
                </a:solidFill>
                <a:effectLst/>
                <a:uLnTx/>
                <a:uFillTx/>
                <a:latin typeface="Arial" panose="020B0604020202020204" pitchFamily="34" charset="0"/>
                <a:ea typeface="+mn-ea"/>
                <a:cs typeface="+mn-cs"/>
              </a:rPr>
              <a:t>:</a:t>
            </a:r>
            <a:endParaRPr kumimoji="0" lang="ru-RU" altLang="ru-RU" sz="2400" b="0" i="0" u="none" strike="noStrike" kern="1200" cap="none" spc="0" normalizeH="0" baseline="0" noProof="0" dirty="0">
              <a:ln>
                <a:noFill/>
              </a:ln>
              <a:solidFill>
                <a:srgbClr val="003300"/>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ru-RU" altLang="ru-RU" sz="2400" b="0" i="0" u="none" strike="noStrike" kern="1200" cap="none" spc="0" normalizeH="0" baseline="0" noProof="0" dirty="0">
                <a:ln>
                  <a:noFill/>
                </a:ln>
                <a:solidFill>
                  <a:srgbClr val="003300"/>
                </a:solidFill>
                <a:effectLst/>
                <a:uLnTx/>
                <a:uFillTx/>
                <a:latin typeface="Arial" panose="020B0604020202020204" pitchFamily="34" charset="0"/>
                <a:ea typeface="+mn-ea"/>
                <a:cs typeface="+mn-cs"/>
              </a:rPr>
              <a:t>  онкологические заболевания;</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ru-RU" altLang="ru-RU" sz="2400" b="0" i="0" u="none" strike="noStrike" kern="1200" cap="none" spc="0" normalizeH="0" baseline="0" noProof="0" dirty="0">
                <a:ln>
                  <a:noFill/>
                </a:ln>
                <a:solidFill>
                  <a:srgbClr val="003300"/>
                </a:solidFill>
                <a:effectLst/>
                <a:uLnTx/>
                <a:uFillTx/>
                <a:latin typeface="Arial" panose="020B0604020202020204" pitchFamily="34" charset="0"/>
                <a:ea typeface="+mn-ea"/>
                <a:cs typeface="+mn-cs"/>
              </a:rPr>
              <a:t>  нарушение зрения;</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ru-RU" altLang="ru-RU" sz="2400" b="0" i="0" u="none" strike="noStrike" kern="1200" cap="none" spc="0" normalizeH="0" baseline="0" noProof="0" dirty="0">
                <a:ln>
                  <a:noFill/>
                </a:ln>
                <a:solidFill>
                  <a:srgbClr val="003300"/>
                </a:solidFill>
                <a:effectLst/>
                <a:uLnTx/>
                <a:uFillTx/>
                <a:latin typeface="Arial" panose="020B0604020202020204" pitchFamily="34" charset="0"/>
                <a:ea typeface="+mn-ea"/>
                <a:cs typeface="+mn-cs"/>
              </a:rPr>
              <a:t>  проблемы с сосудами, например атеросклероз;</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ru-RU" altLang="ru-RU" sz="2400" b="0" i="0" u="none" strike="noStrike" kern="1200" cap="none" spc="0" normalizeH="0" baseline="0" noProof="0" dirty="0">
                <a:ln>
                  <a:noFill/>
                </a:ln>
                <a:solidFill>
                  <a:srgbClr val="003300"/>
                </a:solidFill>
                <a:effectLst/>
                <a:uLnTx/>
                <a:uFillTx/>
                <a:latin typeface="Arial" panose="020B0604020202020204" pitchFamily="34" charset="0"/>
                <a:ea typeface="+mn-ea"/>
                <a:cs typeface="+mn-cs"/>
              </a:rPr>
              <a:t>  неполноценное питание;</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ru-RU" altLang="ru-RU" sz="2400" b="0" i="0" u="none" strike="noStrike" kern="1200" cap="none" spc="0" normalizeH="0" baseline="0" noProof="0" dirty="0">
                <a:ln>
                  <a:noFill/>
                </a:ln>
                <a:solidFill>
                  <a:srgbClr val="003300"/>
                </a:solidFill>
                <a:effectLst/>
                <a:uLnTx/>
                <a:uFillTx/>
                <a:latin typeface="Arial" panose="020B0604020202020204" pitchFamily="34" charset="0"/>
                <a:ea typeface="+mn-ea"/>
                <a:cs typeface="+mn-cs"/>
              </a:rPr>
              <a:t>  женщины в период менопаузы.</a:t>
            </a: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ru-RU" altLang="ru-RU" sz="2000" b="0" i="0" u="none" strike="noStrike" kern="1200" cap="none" spc="0" normalizeH="0" baseline="0" noProof="0" dirty="0">
              <a:ln>
                <a:noFill/>
              </a:ln>
              <a:solidFill>
                <a:srgbClr val="003300"/>
              </a:solidFill>
              <a:effectLst/>
              <a:uLnTx/>
              <a:uFillTx/>
              <a:latin typeface="Arial" panose="020B0604020202020204" pitchFamily="34" charset="0"/>
              <a:ea typeface="+mn-ea"/>
              <a:cs typeface="+mn-cs"/>
            </a:endParaRPr>
          </a:p>
        </p:txBody>
      </p:sp>
      <p:pic>
        <p:nvPicPr>
          <p:cNvPr id="24583" name="Picture 7">
            <a:extLst>
              <a:ext uri="{FF2B5EF4-FFF2-40B4-BE49-F238E27FC236}">
                <a16:creationId xmlns:a16="http://schemas.microsoft.com/office/drawing/2014/main" id="{4AB07E16-3C49-43D9-BFC8-AE3085DF1F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2084" y="3657748"/>
            <a:ext cx="3960813" cy="27225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Рисунок 1">
            <a:extLst>
              <a:ext uri="{FF2B5EF4-FFF2-40B4-BE49-F238E27FC236}">
                <a16:creationId xmlns:a16="http://schemas.microsoft.com/office/drawing/2014/main" id="{B4DBE83E-838F-43F8-B049-CC1C201D8751}"/>
              </a:ext>
            </a:extLst>
          </p:cNvPr>
          <p:cNvPicPr>
            <a:picLocks noChangeAspect="1"/>
          </p:cNvPicPr>
          <p:nvPr/>
        </p:nvPicPr>
        <p:blipFill>
          <a:blip r:embed="rId2">
            <a:extLst>
              <a:ext uri="{28A0092B-C50C-407E-A947-70E740481C1C}">
                <a14:useLocalDpi xmlns:a14="http://schemas.microsoft.com/office/drawing/2010/main" val="0"/>
              </a:ext>
            </a:extLst>
          </a:blip>
          <a:srcRect b="16426"/>
          <a:stretch>
            <a:fillRect/>
          </a:stretch>
        </p:blipFill>
        <p:spPr bwMode="auto">
          <a:xfrm>
            <a:off x="0" y="0"/>
            <a:ext cx="12192000" cy="673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0" name="TextBox 1">
            <a:extLst>
              <a:ext uri="{FF2B5EF4-FFF2-40B4-BE49-F238E27FC236}">
                <a16:creationId xmlns:a16="http://schemas.microsoft.com/office/drawing/2014/main" id="{44F85DAA-FC61-43FF-816B-3D006D6006CE}"/>
              </a:ext>
            </a:extLst>
          </p:cNvPr>
          <p:cNvSpPr txBox="1">
            <a:spLocks noChangeArrowheads="1"/>
          </p:cNvSpPr>
          <p:nvPr/>
        </p:nvSpPr>
        <p:spPr bwMode="auto">
          <a:xfrm>
            <a:off x="8759826" y="6308726"/>
            <a:ext cx="18002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ru-RU" altLang="ru-RU" sz="1800" b="1" i="0" u="none" strike="noStrike" kern="1200" cap="none" spc="0" normalizeH="0" baseline="0" noProof="0">
              <a:ln>
                <a:noFill/>
              </a:ln>
              <a:solidFill>
                <a:srgbClr val="214C4F"/>
              </a:solidFill>
              <a:effectLst/>
              <a:uLnTx/>
              <a:uFillTx/>
              <a:latin typeface="Arial" panose="020B0604020202020204" pitchFamily="34" charset="0"/>
              <a:ea typeface="+mn-ea"/>
              <a:cs typeface="+mn-cs"/>
            </a:endParaRPr>
          </a:p>
        </p:txBody>
      </p:sp>
      <p:sp>
        <p:nvSpPr>
          <p:cNvPr id="9221" name="Text Box 5">
            <a:extLst>
              <a:ext uri="{FF2B5EF4-FFF2-40B4-BE49-F238E27FC236}">
                <a16:creationId xmlns:a16="http://schemas.microsoft.com/office/drawing/2014/main" id="{863BBB53-74D2-4561-9969-325B1C6DBBC2}"/>
              </a:ext>
            </a:extLst>
          </p:cNvPr>
          <p:cNvSpPr txBox="1">
            <a:spLocks noChangeArrowheads="1"/>
          </p:cNvSpPr>
          <p:nvPr/>
        </p:nvSpPr>
        <p:spPr bwMode="auto">
          <a:xfrm>
            <a:off x="374904" y="692151"/>
            <a:ext cx="11585448"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ru-RU" altLang="ru-RU" sz="2400" b="0" i="0" u="none" strike="noStrike" kern="1200" cap="none" spc="0" normalizeH="0" baseline="0" noProof="0" dirty="0">
                <a:ln>
                  <a:noFill/>
                </a:ln>
                <a:solidFill>
                  <a:srgbClr val="003300"/>
                </a:solidFill>
                <a:effectLst/>
                <a:uLnTx/>
                <a:uFillTx/>
                <a:latin typeface="Arial" panose="020B0604020202020204" pitchFamily="34" charset="0"/>
                <a:ea typeface="+mn-ea"/>
                <a:cs typeface="+mn-cs"/>
              </a:rPr>
              <a:t>Самое главное - знать симптомы перелома шейки бедра или переломов в этой области.</a:t>
            </a:r>
            <a:endParaRPr kumimoji="0" lang="ru-RU" altLang="ru-RU" sz="2400" b="1" i="0" u="none" strike="noStrike" kern="1200" cap="none" spc="0" normalizeH="0" baseline="0" noProof="0" dirty="0">
              <a:ln>
                <a:noFill/>
              </a:ln>
              <a:solidFill>
                <a:srgbClr val="003300"/>
              </a:solidFill>
              <a:effectLst/>
              <a:uLnTx/>
              <a:uFillTx/>
              <a:latin typeface="Arial" panose="020B0604020202020204" pitchFamily="34" charset="0"/>
              <a:ea typeface="+mn-ea"/>
              <a:cs typeface="+mn-cs"/>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ru-RU" altLang="ru-RU" sz="2400" b="1" i="0" u="none" strike="noStrike" kern="1200" cap="none" spc="0" normalizeH="0" baseline="0" noProof="0" dirty="0">
                <a:ln>
                  <a:noFill/>
                </a:ln>
                <a:solidFill>
                  <a:srgbClr val="003300"/>
                </a:solidFill>
                <a:effectLst/>
                <a:uLnTx/>
                <a:uFillTx/>
                <a:latin typeface="Arial" panose="020B0604020202020204" pitchFamily="34" charset="0"/>
                <a:ea typeface="+mn-ea"/>
                <a:cs typeface="+mn-cs"/>
              </a:rPr>
              <a:t>Первый симптом</a:t>
            </a:r>
            <a:r>
              <a:rPr kumimoji="0" lang="ru-RU" altLang="ru-RU" sz="2400" b="0" i="0" u="none" strike="noStrike" kern="1200" cap="none" spc="0" normalizeH="0" baseline="0" noProof="0" dirty="0">
                <a:ln>
                  <a:noFill/>
                </a:ln>
                <a:solidFill>
                  <a:srgbClr val="003300"/>
                </a:solidFill>
                <a:effectLst/>
                <a:uLnTx/>
                <a:uFillTx/>
                <a:latin typeface="Arial" panose="020B0604020202020204" pitchFamily="34" charset="0"/>
                <a:ea typeface="+mn-ea"/>
                <a:cs typeface="+mn-cs"/>
              </a:rPr>
              <a:t> - это боль, которая концентрируется в паху. Она не резкая, поэтому больной может не требовать повышенного внимания к своему состоянию. При попытке движения боль становится сильнее. Она также усиливается, если попробовать постучать легким поколачиванием по пятке той ноги, которую, как вы предполагаете, ваш пациент сломал. </a:t>
            </a:r>
          </a:p>
        </p:txBody>
      </p:sp>
      <p:pic>
        <p:nvPicPr>
          <p:cNvPr id="9223" name="Picture 7">
            <a:extLst>
              <a:ext uri="{FF2B5EF4-FFF2-40B4-BE49-F238E27FC236}">
                <a16:creationId xmlns:a16="http://schemas.microsoft.com/office/drawing/2014/main" id="{13C184C9-EC7A-40F5-A260-5DB2A8CBDC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95775" y="3397250"/>
            <a:ext cx="4032250" cy="28384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Рисунок 1">
            <a:extLst>
              <a:ext uri="{FF2B5EF4-FFF2-40B4-BE49-F238E27FC236}">
                <a16:creationId xmlns:a16="http://schemas.microsoft.com/office/drawing/2014/main" id="{06DF0B74-4A04-4D14-A18E-C82D818C9A30}"/>
              </a:ext>
            </a:extLst>
          </p:cNvPr>
          <p:cNvPicPr>
            <a:picLocks noChangeAspect="1"/>
          </p:cNvPicPr>
          <p:nvPr/>
        </p:nvPicPr>
        <p:blipFill>
          <a:blip r:embed="rId2">
            <a:extLst>
              <a:ext uri="{28A0092B-C50C-407E-A947-70E740481C1C}">
                <a14:useLocalDpi xmlns:a14="http://schemas.microsoft.com/office/drawing/2010/main" val="0"/>
              </a:ext>
            </a:extLst>
          </a:blip>
          <a:srcRect b="16426"/>
          <a:stretch>
            <a:fillRect/>
          </a:stretch>
        </p:blipFill>
        <p:spPr bwMode="auto">
          <a:xfrm>
            <a:off x="0" y="0"/>
            <a:ext cx="12192000" cy="673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4" name="TextBox 1">
            <a:extLst>
              <a:ext uri="{FF2B5EF4-FFF2-40B4-BE49-F238E27FC236}">
                <a16:creationId xmlns:a16="http://schemas.microsoft.com/office/drawing/2014/main" id="{921DF1C0-3EE6-4CCA-8D8B-98BBF3577898}"/>
              </a:ext>
            </a:extLst>
          </p:cNvPr>
          <p:cNvSpPr txBox="1">
            <a:spLocks noChangeArrowheads="1"/>
          </p:cNvSpPr>
          <p:nvPr/>
        </p:nvSpPr>
        <p:spPr bwMode="auto">
          <a:xfrm>
            <a:off x="8759826" y="6308726"/>
            <a:ext cx="18002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ru-RU" altLang="ru-RU" sz="1800" b="1" i="0" u="none" strike="noStrike" kern="1200" cap="none" spc="0" normalizeH="0" baseline="0" noProof="0">
              <a:ln>
                <a:noFill/>
              </a:ln>
              <a:solidFill>
                <a:srgbClr val="214C4F"/>
              </a:solidFill>
              <a:effectLst/>
              <a:uLnTx/>
              <a:uFillTx/>
              <a:latin typeface="Arial" panose="020B0604020202020204" pitchFamily="34" charset="0"/>
              <a:ea typeface="+mn-ea"/>
              <a:cs typeface="+mn-cs"/>
            </a:endParaRPr>
          </a:p>
        </p:txBody>
      </p:sp>
      <p:sp>
        <p:nvSpPr>
          <p:cNvPr id="10245" name="Text Box 5">
            <a:extLst>
              <a:ext uri="{FF2B5EF4-FFF2-40B4-BE49-F238E27FC236}">
                <a16:creationId xmlns:a16="http://schemas.microsoft.com/office/drawing/2014/main" id="{8A7657A0-E7A7-4DE8-99E2-91AB9FF5AC56}"/>
              </a:ext>
            </a:extLst>
          </p:cNvPr>
          <p:cNvSpPr txBox="1">
            <a:spLocks noChangeArrowheads="1"/>
          </p:cNvSpPr>
          <p:nvPr/>
        </p:nvSpPr>
        <p:spPr bwMode="auto">
          <a:xfrm>
            <a:off x="832104" y="836614"/>
            <a:ext cx="8503984"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just" defTabSz="914400" rtl="0" eaLnBrk="1" fontAlgn="base" latinLnBrk="0" hangingPunct="1">
              <a:lnSpc>
                <a:spcPct val="100000"/>
              </a:lnSpc>
              <a:spcBef>
                <a:spcPct val="50000"/>
              </a:spcBef>
              <a:spcAft>
                <a:spcPct val="0"/>
              </a:spcAft>
              <a:buClrTx/>
              <a:buSzTx/>
              <a:buFontTx/>
              <a:buNone/>
              <a:tabLst/>
              <a:defRPr/>
            </a:pPr>
            <a:r>
              <a:rPr kumimoji="0" lang="ru-RU" altLang="ru-RU" sz="2400" b="1" i="0" u="none" strike="noStrike" kern="1200" cap="none" spc="0" normalizeH="0" baseline="0" noProof="0" dirty="0">
                <a:ln>
                  <a:noFill/>
                </a:ln>
                <a:solidFill>
                  <a:srgbClr val="003300"/>
                </a:solidFill>
                <a:effectLst/>
                <a:uLnTx/>
                <a:uFillTx/>
                <a:latin typeface="Arial" panose="020B0604020202020204" pitchFamily="34" charset="0"/>
                <a:ea typeface="+mn-ea"/>
                <a:cs typeface="+mn-cs"/>
              </a:rPr>
              <a:t>Второй симптом</a:t>
            </a:r>
            <a:r>
              <a:rPr kumimoji="0" lang="ru-RU" altLang="ru-RU" sz="2400" b="0" i="0" u="none" strike="noStrike" kern="1200" cap="none" spc="0" normalizeH="0" baseline="0" noProof="0" dirty="0">
                <a:ln>
                  <a:noFill/>
                </a:ln>
                <a:solidFill>
                  <a:srgbClr val="003300"/>
                </a:solidFill>
                <a:effectLst/>
                <a:uLnTx/>
                <a:uFillTx/>
                <a:latin typeface="Arial" panose="020B0604020202020204" pitchFamily="34" charset="0"/>
                <a:ea typeface="+mn-ea"/>
                <a:cs typeface="+mn-cs"/>
              </a:rPr>
              <a:t> - это наружная ротация. Сломанная нога немного поворачивается  к наружи и реже  внутренняя. Это можно заметить по стопе. </a:t>
            </a:r>
          </a:p>
        </p:txBody>
      </p:sp>
      <p:pic>
        <p:nvPicPr>
          <p:cNvPr id="10246" name="Рисунок 4">
            <a:extLst>
              <a:ext uri="{FF2B5EF4-FFF2-40B4-BE49-F238E27FC236}">
                <a16:creationId xmlns:a16="http://schemas.microsoft.com/office/drawing/2014/main" id="{39E3AC41-27A0-4FFB-968D-6DAACB8EBB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03628" y="2662945"/>
            <a:ext cx="6640956" cy="3558648"/>
          </a:xfrm>
          <a:prstGeom prst="rect">
            <a:avLst/>
          </a:prstGeom>
          <a:noFill/>
          <a:extLst>
            <a:ext uri="{909E8E84-426E-40DD-AFC4-6F175D3DCCD1}">
              <a14:hiddenFill xmlns:a14="http://schemas.microsoft.com/office/drawing/2010/main">
                <a:solidFill>
                  <a:srgbClr val="FFFFFF"/>
                </a:solidFill>
              </a14:hiddenFill>
            </a:ext>
          </a:extLst>
        </p:spPr>
      </p:pic>
      <p:sp>
        <p:nvSpPr>
          <p:cNvPr id="10248" name="AutoShape 8">
            <a:extLst>
              <a:ext uri="{FF2B5EF4-FFF2-40B4-BE49-F238E27FC236}">
                <a16:creationId xmlns:a16="http://schemas.microsoft.com/office/drawing/2014/main" id="{C83B44FD-E27E-45B2-B4D4-1F8A5EBB7FDA}"/>
              </a:ext>
            </a:extLst>
          </p:cNvPr>
          <p:cNvSpPr>
            <a:spLocks noChangeAspect="1" noChangeArrowheads="1"/>
          </p:cNvSpPr>
          <p:nvPr/>
        </p:nvSpPr>
        <p:spPr bwMode="auto">
          <a:xfrm>
            <a:off x="3814764" y="2781300"/>
            <a:ext cx="4562475" cy="1295400"/>
          </a:xfrm>
          <a:prstGeom prst="rect">
            <a:avLst/>
          </a:prstGeom>
          <a:noFill/>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ru-R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0250" name="AutoShape 10">
            <a:extLst>
              <a:ext uri="{FF2B5EF4-FFF2-40B4-BE49-F238E27FC236}">
                <a16:creationId xmlns:a16="http://schemas.microsoft.com/office/drawing/2014/main" id="{4EE9582C-BD30-4869-9C73-2329978F1F05}"/>
              </a:ext>
            </a:extLst>
          </p:cNvPr>
          <p:cNvSpPr>
            <a:spLocks noChangeAspect="1" noChangeArrowheads="1"/>
          </p:cNvSpPr>
          <p:nvPr/>
        </p:nvSpPr>
        <p:spPr bwMode="auto">
          <a:xfrm>
            <a:off x="3575051" y="2420938"/>
            <a:ext cx="4562475" cy="1295400"/>
          </a:xfrm>
          <a:prstGeom prst="rect">
            <a:avLst/>
          </a:prstGeom>
          <a:noFill/>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ru-R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Рисунок 1">
            <a:extLst>
              <a:ext uri="{FF2B5EF4-FFF2-40B4-BE49-F238E27FC236}">
                <a16:creationId xmlns:a16="http://schemas.microsoft.com/office/drawing/2014/main" id="{5FE8ED08-1E93-4319-8FB8-E7ED7528C528}"/>
              </a:ext>
            </a:extLst>
          </p:cNvPr>
          <p:cNvPicPr>
            <a:picLocks noChangeAspect="1"/>
          </p:cNvPicPr>
          <p:nvPr/>
        </p:nvPicPr>
        <p:blipFill>
          <a:blip r:embed="rId2">
            <a:extLst>
              <a:ext uri="{28A0092B-C50C-407E-A947-70E740481C1C}">
                <a14:useLocalDpi xmlns:a14="http://schemas.microsoft.com/office/drawing/2010/main" val="0"/>
              </a:ext>
            </a:extLst>
          </a:blip>
          <a:srcRect b="16426"/>
          <a:stretch>
            <a:fillRect/>
          </a:stretch>
        </p:blipFill>
        <p:spPr bwMode="auto">
          <a:xfrm>
            <a:off x="0" y="0"/>
            <a:ext cx="12192000" cy="673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8" name="TextBox 1">
            <a:extLst>
              <a:ext uri="{FF2B5EF4-FFF2-40B4-BE49-F238E27FC236}">
                <a16:creationId xmlns:a16="http://schemas.microsoft.com/office/drawing/2014/main" id="{12B29B51-F8AB-4879-95F2-43D62E39A357}"/>
              </a:ext>
            </a:extLst>
          </p:cNvPr>
          <p:cNvSpPr txBox="1">
            <a:spLocks noChangeArrowheads="1"/>
          </p:cNvSpPr>
          <p:nvPr/>
        </p:nvSpPr>
        <p:spPr bwMode="auto">
          <a:xfrm>
            <a:off x="8759826" y="6308726"/>
            <a:ext cx="18002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ru-RU" altLang="ru-RU" sz="1800" b="1" i="0" u="none" strike="noStrike" kern="1200" cap="none" spc="0" normalizeH="0" baseline="0" noProof="0">
              <a:ln>
                <a:noFill/>
              </a:ln>
              <a:solidFill>
                <a:srgbClr val="214C4F"/>
              </a:solidFill>
              <a:effectLst/>
              <a:uLnTx/>
              <a:uFillTx/>
              <a:latin typeface="Arial" panose="020B0604020202020204" pitchFamily="34" charset="0"/>
              <a:ea typeface="+mn-ea"/>
              <a:cs typeface="+mn-cs"/>
            </a:endParaRPr>
          </a:p>
        </p:txBody>
      </p:sp>
      <p:sp>
        <p:nvSpPr>
          <p:cNvPr id="11269" name="Text Box 5">
            <a:extLst>
              <a:ext uri="{FF2B5EF4-FFF2-40B4-BE49-F238E27FC236}">
                <a16:creationId xmlns:a16="http://schemas.microsoft.com/office/drawing/2014/main" id="{CBEF083B-F2BF-4349-91C6-9FB8F689F2D0}"/>
              </a:ext>
            </a:extLst>
          </p:cNvPr>
          <p:cNvSpPr txBox="1">
            <a:spLocks noChangeArrowheads="1"/>
          </p:cNvSpPr>
          <p:nvPr/>
        </p:nvSpPr>
        <p:spPr bwMode="auto">
          <a:xfrm>
            <a:off x="502920" y="765176"/>
            <a:ext cx="11347704"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just" defTabSz="914400" rtl="0" eaLnBrk="1" fontAlgn="base" latinLnBrk="0" hangingPunct="1">
              <a:lnSpc>
                <a:spcPct val="100000"/>
              </a:lnSpc>
              <a:spcBef>
                <a:spcPct val="50000"/>
              </a:spcBef>
              <a:spcAft>
                <a:spcPct val="0"/>
              </a:spcAft>
              <a:buClrTx/>
              <a:buSzTx/>
              <a:buFontTx/>
              <a:buNone/>
              <a:tabLst/>
              <a:defRPr/>
            </a:pPr>
            <a:r>
              <a:rPr kumimoji="0" lang="ru-RU" altLang="ru-RU" sz="2400" b="1" i="0" u="none" strike="noStrike" kern="1200" cap="none" spc="0" normalizeH="0" baseline="0" noProof="0" dirty="0">
                <a:ln>
                  <a:noFill/>
                </a:ln>
                <a:solidFill>
                  <a:srgbClr val="003300"/>
                </a:solidFill>
                <a:effectLst/>
                <a:uLnTx/>
                <a:uFillTx/>
                <a:latin typeface="Arial" panose="020B0604020202020204" pitchFamily="34" charset="0"/>
                <a:ea typeface="+mn-ea"/>
                <a:cs typeface="+mn-cs"/>
              </a:rPr>
              <a:t>Третий симптом</a:t>
            </a:r>
            <a:r>
              <a:rPr kumimoji="0" lang="ru-RU" altLang="ru-RU" sz="2400" b="0" i="0" u="none" strike="noStrike" kern="1200" cap="none" spc="0" normalizeH="0" baseline="0" noProof="0" dirty="0">
                <a:ln>
                  <a:noFill/>
                </a:ln>
                <a:solidFill>
                  <a:srgbClr val="003300"/>
                </a:solidFill>
                <a:effectLst/>
                <a:uLnTx/>
                <a:uFillTx/>
                <a:latin typeface="Arial" panose="020B0604020202020204" pitchFamily="34" charset="0"/>
                <a:ea typeface="+mn-ea"/>
                <a:cs typeface="+mn-cs"/>
              </a:rPr>
              <a:t> - укорочение конечности. Абсолютная ее длина не меняется, а происходит относительное укорочение примерно на 2-4 см. Если ноги аккуратно выпрямить, то одна нога всегда будет немного короче. Это происходит потому, что кость сломалась, и мышцы, сокращаясь, подтягивают ногу ближе к тазу. </a:t>
            </a:r>
          </a:p>
        </p:txBody>
      </p:sp>
      <p:pic>
        <p:nvPicPr>
          <p:cNvPr id="11272" name="Picture 8">
            <a:extLst>
              <a:ext uri="{FF2B5EF4-FFF2-40B4-BE49-F238E27FC236}">
                <a16:creationId xmlns:a16="http://schemas.microsoft.com/office/drawing/2014/main" id="{BCF0B986-B1AD-44EC-B23A-7B8E1B4B52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3618" y="2982596"/>
            <a:ext cx="5394325" cy="35988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Рисунок 1">
            <a:extLst>
              <a:ext uri="{FF2B5EF4-FFF2-40B4-BE49-F238E27FC236}">
                <a16:creationId xmlns:a16="http://schemas.microsoft.com/office/drawing/2014/main" id="{42BC32E4-6660-4920-BC47-C1280C01DD3E}"/>
              </a:ext>
            </a:extLst>
          </p:cNvPr>
          <p:cNvPicPr>
            <a:picLocks noChangeAspect="1"/>
          </p:cNvPicPr>
          <p:nvPr/>
        </p:nvPicPr>
        <p:blipFill>
          <a:blip r:embed="rId2">
            <a:extLst>
              <a:ext uri="{28A0092B-C50C-407E-A947-70E740481C1C}">
                <a14:useLocalDpi xmlns:a14="http://schemas.microsoft.com/office/drawing/2010/main" val="0"/>
              </a:ext>
            </a:extLst>
          </a:blip>
          <a:srcRect b="16426"/>
          <a:stretch>
            <a:fillRect/>
          </a:stretch>
        </p:blipFill>
        <p:spPr bwMode="auto">
          <a:xfrm>
            <a:off x="0" y="0"/>
            <a:ext cx="12192000" cy="673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2" name="TextBox 1">
            <a:extLst>
              <a:ext uri="{FF2B5EF4-FFF2-40B4-BE49-F238E27FC236}">
                <a16:creationId xmlns:a16="http://schemas.microsoft.com/office/drawing/2014/main" id="{A174E821-0DA8-415F-85CB-615E3C035743}"/>
              </a:ext>
            </a:extLst>
          </p:cNvPr>
          <p:cNvSpPr txBox="1">
            <a:spLocks noChangeArrowheads="1"/>
          </p:cNvSpPr>
          <p:nvPr/>
        </p:nvSpPr>
        <p:spPr bwMode="auto">
          <a:xfrm>
            <a:off x="8759826" y="6308726"/>
            <a:ext cx="18002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ru-RU" altLang="ru-RU" sz="1800" b="1" i="0" u="none" strike="noStrike" kern="1200" cap="none" spc="0" normalizeH="0" baseline="0" noProof="0">
              <a:ln>
                <a:noFill/>
              </a:ln>
              <a:solidFill>
                <a:srgbClr val="214C4F"/>
              </a:solidFill>
              <a:effectLst/>
              <a:uLnTx/>
              <a:uFillTx/>
              <a:latin typeface="Arial" panose="020B0604020202020204" pitchFamily="34" charset="0"/>
              <a:ea typeface="+mn-ea"/>
              <a:cs typeface="+mn-cs"/>
            </a:endParaRPr>
          </a:p>
        </p:txBody>
      </p:sp>
      <p:sp>
        <p:nvSpPr>
          <p:cNvPr id="12293" name="Text Box 5">
            <a:extLst>
              <a:ext uri="{FF2B5EF4-FFF2-40B4-BE49-F238E27FC236}">
                <a16:creationId xmlns:a16="http://schemas.microsoft.com/office/drawing/2014/main" id="{DE333740-EF24-4240-AFEF-CE653C3D9059}"/>
              </a:ext>
            </a:extLst>
          </p:cNvPr>
          <p:cNvSpPr txBox="1">
            <a:spLocks noChangeArrowheads="1"/>
          </p:cNvSpPr>
          <p:nvPr/>
        </p:nvSpPr>
        <p:spPr bwMode="auto">
          <a:xfrm>
            <a:off x="621792" y="404814"/>
            <a:ext cx="10872216"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just" defTabSz="914400" rtl="0" eaLnBrk="1" fontAlgn="base" latinLnBrk="0" hangingPunct="1">
              <a:lnSpc>
                <a:spcPct val="100000"/>
              </a:lnSpc>
              <a:spcBef>
                <a:spcPct val="50000"/>
              </a:spcBef>
              <a:spcAft>
                <a:spcPct val="0"/>
              </a:spcAft>
              <a:buClrTx/>
              <a:buSzTx/>
              <a:buFontTx/>
              <a:buNone/>
              <a:tabLst/>
              <a:defRPr/>
            </a:pPr>
            <a:r>
              <a:rPr kumimoji="0" lang="ru-RU" altLang="ru-RU" sz="2400" b="1" i="0" u="none" strike="noStrike" kern="1200" cap="none" spc="0" normalizeH="0" baseline="0" noProof="0" dirty="0">
                <a:ln>
                  <a:noFill/>
                </a:ln>
                <a:solidFill>
                  <a:srgbClr val="003300"/>
                </a:solidFill>
                <a:effectLst/>
                <a:uLnTx/>
                <a:uFillTx/>
                <a:latin typeface="Arial" panose="020B0604020202020204" pitchFamily="34" charset="0"/>
                <a:ea typeface="+mn-ea"/>
                <a:cs typeface="+mn-cs"/>
              </a:rPr>
              <a:t>Четвертый симптом</a:t>
            </a:r>
            <a:r>
              <a:rPr kumimoji="0" lang="ru-RU" altLang="ru-RU" sz="2400" b="0" i="0" u="none" strike="noStrike" kern="1200" cap="none" spc="0" normalizeH="0" baseline="0" noProof="0" dirty="0">
                <a:ln>
                  <a:noFill/>
                </a:ln>
                <a:solidFill>
                  <a:srgbClr val="003300"/>
                </a:solidFill>
                <a:effectLst/>
                <a:uLnTx/>
                <a:uFillTx/>
                <a:latin typeface="Arial" panose="020B0604020202020204" pitchFamily="34" charset="0"/>
                <a:ea typeface="+mn-ea"/>
                <a:cs typeface="+mn-cs"/>
              </a:rPr>
              <a:t> - "прилипшая" пятка. Если попросить пациента подержать на весу выпрямленную ногу, сделать это ему не удастся, пятка все время будет скользить по поверхности кровати, хотя другие движения (сгибание, разгибание) возможны. </a:t>
            </a:r>
          </a:p>
        </p:txBody>
      </p:sp>
      <p:pic>
        <p:nvPicPr>
          <p:cNvPr id="12296" name="Picture 8">
            <a:extLst>
              <a:ext uri="{FF2B5EF4-FFF2-40B4-BE49-F238E27FC236}">
                <a16:creationId xmlns:a16="http://schemas.microsoft.com/office/drawing/2014/main" id="{589DE86C-C949-462D-A239-9A57734BA4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7394" y="2964308"/>
            <a:ext cx="5399088" cy="35988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Рисунок 1">
            <a:extLst>
              <a:ext uri="{FF2B5EF4-FFF2-40B4-BE49-F238E27FC236}">
                <a16:creationId xmlns:a16="http://schemas.microsoft.com/office/drawing/2014/main" id="{9AB24CC6-09EE-4DF9-B619-A62D907E8491}"/>
              </a:ext>
            </a:extLst>
          </p:cNvPr>
          <p:cNvPicPr>
            <a:picLocks noChangeAspect="1"/>
          </p:cNvPicPr>
          <p:nvPr/>
        </p:nvPicPr>
        <p:blipFill>
          <a:blip r:embed="rId2">
            <a:extLst>
              <a:ext uri="{28A0092B-C50C-407E-A947-70E740481C1C}">
                <a14:useLocalDpi xmlns:a14="http://schemas.microsoft.com/office/drawing/2010/main" val="0"/>
              </a:ext>
            </a:extLst>
          </a:blip>
          <a:srcRect b="16426"/>
          <a:stretch>
            <a:fillRect/>
          </a:stretch>
        </p:blipFill>
        <p:spPr bwMode="auto">
          <a:xfrm>
            <a:off x="0" y="0"/>
            <a:ext cx="12192000" cy="673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TextBox 1">
            <a:extLst>
              <a:ext uri="{FF2B5EF4-FFF2-40B4-BE49-F238E27FC236}">
                <a16:creationId xmlns:a16="http://schemas.microsoft.com/office/drawing/2014/main" id="{E4BF37D9-80D4-4F47-945D-1A8B274A0E37}"/>
              </a:ext>
            </a:extLst>
          </p:cNvPr>
          <p:cNvSpPr txBox="1">
            <a:spLocks noChangeArrowheads="1"/>
          </p:cNvSpPr>
          <p:nvPr/>
        </p:nvSpPr>
        <p:spPr bwMode="auto">
          <a:xfrm>
            <a:off x="8759826" y="6308726"/>
            <a:ext cx="18002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ru-RU" altLang="ru-RU" sz="1800" b="1" i="0" u="none" strike="noStrike" kern="1200" cap="none" spc="0" normalizeH="0" baseline="0" noProof="0">
              <a:ln>
                <a:noFill/>
              </a:ln>
              <a:solidFill>
                <a:srgbClr val="214C4F"/>
              </a:solidFill>
              <a:effectLst/>
              <a:uLnTx/>
              <a:uFillTx/>
              <a:latin typeface="Arial" panose="020B0604020202020204" pitchFamily="34" charset="0"/>
              <a:ea typeface="+mn-ea"/>
              <a:cs typeface="+mn-cs"/>
            </a:endParaRPr>
          </a:p>
        </p:txBody>
      </p:sp>
      <p:sp>
        <p:nvSpPr>
          <p:cNvPr id="13319" name="Text Box 7">
            <a:extLst>
              <a:ext uri="{FF2B5EF4-FFF2-40B4-BE49-F238E27FC236}">
                <a16:creationId xmlns:a16="http://schemas.microsoft.com/office/drawing/2014/main" id="{F43AF790-88BB-474C-9CC5-E9F56574E909}"/>
              </a:ext>
            </a:extLst>
          </p:cNvPr>
          <p:cNvSpPr txBox="1">
            <a:spLocks noChangeArrowheads="1"/>
          </p:cNvSpPr>
          <p:nvPr/>
        </p:nvSpPr>
        <p:spPr bwMode="auto">
          <a:xfrm>
            <a:off x="429768" y="908051"/>
            <a:ext cx="11484863"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just" defTabSz="914400" rtl="0" eaLnBrk="1" fontAlgn="base" latinLnBrk="0" hangingPunct="1">
              <a:lnSpc>
                <a:spcPct val="100000"/>
              </a:lnSpc>
              <a:spcBef>
                <a:spcPct val="50000"/>
              </a:spcBef>
              <a:spcAft>
                <a:spcPct val="0"/>
              </a:spcAft>
              <a:buClrTx/>
              <a:buSzTx/>
              <a:buFontTx/>
              <a:buNone/>
              <a:tabLst/>
              <a:defRPr/>
            </a:pPr>
            <a:r>
              <a:rPr kumimoji="0" lang="ru-RU" altLang="ru-RU" sz="2400" b="0" i="0" u="none" strike="noStrike" kern="1200" cap="none" spc="0" normalizeH="0" baseline="0" noProof="0" dirty="0">
                <a:ln>
                  <a:noFill/>
                </a:ln>
                <a:solidFill>
                  <a:srgbClr val="003300"/>
                </a:solidFill>
                <a:effectLst/>
                <a:uLnTx/>
                <a:uFillTx/>
                <a:latin typeface="Arial" panose="020B0604020202020204" pitchFamily="34" charset="0"/>
                <a:ea typeface="+mn-ea"/>
                <a:cs typeface="+mn-cs"/>
              </a:rPr>
              <a:t>Существуют такие переломы, при которых больные могут ходить несколько дней и даже недель, но это встречается очень редко. Признаки в этих случаях те же, но боль в области большого вертела и в паху незначительная, и пациент может двигаться. Во всех случаях больного нужно обязательно уложить в кровать, вызвать скорую помощь и обязательно отвезти его в больницу. </a:t>
            </a:r>
          </a:p>
        </p:txBody>
      </p:sp>
      <p:pic>
        <p:nvPicPr>
          <p:cNvPr id="13323" name="Picture 11">
            <a:extLst>
              <a:ext uri="{FF2B5EF4-FFF2-40B4-BE49-F238E27FC236}">
                <a16:creationId xmlns:a16="http://schemas.microsoft.com/office/drawing/2014/main" id="{48FA2D72-9EF3-4CEA-A8BE-790FA82B42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10014" y="3736977"/>
            <a:ext cx="3311525" cy="27590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Рисунок 1">
            <a:extLst>
              <a:ext uri="{FF2B5EF4-FFF2-40B4-BE49-F238E27FC236}">
                <a16:creationId xmlns:a16="http://schemas.microsoft.com/office/drawing/2014/main" id="{AF666CCA-023F-4726-9EFC-E25288255BE3}"/>
              </a:ext>
            </a:extLst>
          </p:cNvPr>
          <p:cNvPicPr>
            <a:picLocks noChangeAspect="1"/>
          </p:cNvPicPr>
          <p:nvPr/>
        </p:nvPicPr>
        <p:blipFill>
          <a:blip r:embed="rId2">
            <a:extLst>
              <a:ext uri="{28A0092B-C50C-407E-A947-70E740481C1C}">
                <a14:useLocalDpi xmlns:a14="http://schemas.microsoft.com/office/drawing/2010/main" val="0"/>
              </a:ext>
            </a:extLst>
          </a:blip>
          <a:srcRect b="16426"/>
          <a:stretch>
            <a:fillRect/>
          </a:stretch>
        </p:blipFill>
        <p:spPr bwMode="auto">
          <a:xfrm>
            <a:off x="0" y="0"/>
            <a:ext cx="12192000" cy="673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4" name="TextBox 1">
            <a:extLst>
              <a:ext uri="{FF2B5EF4-FFF2-40B4-BE49-F238E27FC236}">
                <a16:creationId xmlns:a16="http://schemas.microsoft.com/office/drawing/2014/main" id="{A7084B4A-4CEA-4876-9DDB-062BE2B30F8A}"/>
              </a:ext>
            </a:extLst>
          </p:cNvPr>
          <p:cNvSpPr txBox="1">
            <a:spLocks noChangeArrowheads="1"/>
          </p:cNvSpPr>
          <p:nvPr/>
        </p:nvSpPr>
        <p:spPr bwMode="auto">
          <a:xfrm>
            <a:off x="8759826" y="6308726"/>
            <a:ext cx="18002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ru-RU" altLang="ru-RU" sz="1800" b="1" i="0" u="none" strike="noStrike" kern="1200" cap="none" spc="0" normalizeH="0" baseline="0" noProof="0">
              <a:ln>
                <a:noFill/>
              </a:ln>
              <a:solidFill>
                <a:srgbClr val="214C4F"/>
              </a:solidFill>
              <a:effectLst/>
              <a:uLnTx/>
              <a:uFillTx/>
              <a:latin typeface="Arial" panose="020B0604020202020204" pitchFamily="34" charset="0"/>
              <a:ea typeface="+mn-ea"/>
              <a:cs typeface="+mn-cs"/>
            </a:endParaRPr>
          </a:p>
        </p:txBody>
      </p:sp>
      <p:sp>
        <p:nvSpPr>
          <p:cNvPr id="15365" name="Text Box 5">
            <a:extLst>
              <a:ext uri="{FF2B5EF4-FFF2-40B4-BE49-F238E27FC236}">
                <a16:creationId xmlns:a16="http://schemas.microsoft.com/office/drawing/2014/main" id="{0D6ADC4C-BA52-4993-824D-7AE96CA9FBE2}"/>
              </a:ext>
            </a:extLst>
          </p:cNvPr>
          <p:cNvSpPr txBox="1">
            <a:spLocks noChangeArrowheads="1"/>
          </p:cNvSpPr>
          <p:nvPr/>
        </p:nvSpPr>
        <p:spPr bwMode="auto">
          <a:xfrm>
            <a:off x="2424114" y="1"/>
            <a:ext cx="6624637"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ru-RU" altLang="ru-RU" sz="2400" b="1" i="0" u="none" strike="noStrike" kern="1200" cap="none" spc="0" normalizeH="0" baseline="0" noProof="0" dirty="0">
                <a:ln>
                  <a:noFill/>
                </a:ln>
                <a:solidFill>
                  <a:srgbClr val="003300"/>
                </a:solidFill>
                <a:effectLst/>
                <a:uLnTx/>
                <a:uFillTx/>
                <a:latin typeface="Arial" panose="020B0604020202020204" pitchFamily="34" charset="0"/>
                <a:ea typeface="+mn-ea"/>
                <a:cs typeface="+mn-cs"/>
              </a:rPr>
              <a:t>Как поступать в случаях, если перелом диагностирован?</a:t>
            </a:r>
          </a:p>
        </p:txBody>
      </p:sp>
      <p:sp>
        <p:nvSpPr>
          <p:cNvPr id="15366" name="Text Box 6">
            <a:extLst>
              <a:ext uri="{FF2B5EF4-FFF2-40B4-BE49-F238E27FC236}">
                <a16:creationId xmlns:a16="http://schemas.microsoft.com/office/drawing/2014/main" id="{011C41A9-FB09-4C22-83A1-82650586E2BF}"/>
              </a:ext>
            </a:extLst>
          </p:cNvPr>
          <p:cNvSpPr txBox="1">
            <a:spLocks noChangeArrowheads="1"/>
          </p:cNvSpPr>
          <p:nvPr/>
        </p:nvSpPr>
        <p:spPr bwMode="auto">
          <a:xfrm>
            <a:off x="329184" y="765176"/>
            <a:ext cx="11640312"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just" defTabSz="914400" rtl="0" eaLnBrk="1" fontAlgn="base" latinLnBrk="0" hangingPunct="1">
              <a:lnSpc>
                <a:spcPct val="100000"/>
              </a:lnSpc>
              <a:spcBef>
                <a:spcPct val="50000"/>
              </a:spcBef>
              <a:spcAft>
                <a:spcPct val="0"/>
              </a:spcAft>
              <a:buClrTx/>
              <a:buSzTx/>
              <a:buFontTx/>
              <a:buNone/>
              <a:tabLst/>
              <a:defRPr/>
            </a:pPr>
            <a:r>
              <a:rPr kumimoji="0" lang="ru-RU" altLang="ru-RU" sz="2400" b="0" i="1" u="none" strike="noStrike" kern="1200" cap="none" spc="0" normalizeH="0" baseline="0" noProof="0" dirty="0">
                <a:ln>
                  <a:noFill/>
                </a:ln>
                <a:solidFill>
                  <a:srgbClr val="003300"/>
                </a:solidFill>
                <a:effectLst/>
                <a:uLnTx/>
                <a:uFillTx/>
                <a:latin typeface="Arial" panose="020B0604020202020204" pitchFamily="34" charset="0"/>
                <a:ea typeface="+mn-ea"/>
                <a:cs typeface="+mn-cs"/>
              </a:rPr>
              <a:t>Есть варианты</a:t>
            </a:r>
            <a:r>
              <a:rPr kumimoji="0" lang="ru-RU" altLang="ru-RU" sz="2400" b="0" i="0" u="none" strike="noStrike" kern="1200" cap="none" spc="0" normalizeH="0" baseline="0" noProof="0" dirty="0">
                <a:ln>
                  <a:noFill/>
                </a:ln>
                <a:solidFill>
                  <a:srgbClr val="003300"/>
                </a:solidFill>
                <a:effectLst/>
                <a:uLnTx/>
                <a:uFillTx/>
                <a:latin typeface="Arial" panose="020B0604020202020204" pitchFamily="34" charset="0"/>
                <a:ea typeface="+mn-ea"/>
                <a:cs typeface="+mn-cs"/>
              </a:rPr>
              <a:t>: госпитализация с последующей операцией и лечением, госпитализация и консервативное лечение, и, наконец, если пациент преклонного возраста и чувствует себя плохо, организация ухода на дому. </a:t>
            </a:r>
            <a:endParaRPr kumimoji="0" lang="en-US" altLang="ru-RU" sz="2400" b="0" i="0" u="none" strike="noStrike" kern="1200" cap="none" spc="0" normalizeH="0" baseline="0" noProof="0" dirty="0">
              <a:ln>
                <a:noFill/>
              </a:ln>
              <a:solidFill>
                <a:srgbClr val="003300"/>
              </a:solidFill>
              <a:effectLst/>
              <a:uLnTx/>
              <a:uFillTx/>
              <a:latin typeface="Arial" panose="020B0604020202020204" pitchFamily="34" charset="0"/>
              <a:ea typeface="+mn-ea"/>
              <a:cs typeface="+mn-cs"/>
            </a:endParaRPr>
          </a:p>
          <a:p>
            <a:pPr marL="0" marR="0" lvl="0" indent="0" algn="just" defTabSz="914400" rtl="0" eaLnBrk="1" fontAlgn="base" latinLnBrk="0" hangingPunct="1">
              <a:lnSpc>
                <a:spcPct val="100000"/>
              </a:lnSpc>
              <a:spcBef>
                <a:spcPct val="50000"/>
              </a:spcBef>
              <a:spcAft>
                <a:spcPct val="0"/>
              </a:spcAft>
              <a:buClrTx/>
              <a:buSzTx/>
              <a:buFontTx/>
              <a:buNone/>
              <a:tabLst/>
              <a:defRPr/>
            </a:pPr>
            <a:r>
              <a:rPr kumimoji="0" lang="ru-RU" altLang="ru-RU" sz="2400" b="0" i="0" u="none" strike="noStrike" kern="1200" cap="none" spc="0" normalizeH="0" baseline="0" noProof="0" dirty="0">
                <a:ln>
                  <a:noFill/>
                </a:ln>
                <a:solidFill>
                  <a:srgbClr val="003300"/>
                </a:solidFill>
                <a:effectLst/>
                <a:uLnTx/>
                <a:uFillTx/>
                <a:latin typeface="Arial" panose="020B0604020202020204" pitchFamily="34" charset="0"/>
                <a:ea typeface="+mn-ea"/>
                <a:cs typeface="+mn-cs"/>
              </a:rPr>
              <a:t>Для очень пожилых пациентов, перенесших такую травму, последний вариант, наверное, предпочтительнее, поскольку стресс, возникающий при переездах, и изменение условий содержания очень плохо сказываются на психоэмоциональном состоянии.</a:t>
            </a:r>
          </a:p>
        </p:txBody>
      </p:sp>
      <p:pic>
        <p:nvPicPr>
          <p:cNvPr id="15368" name="Picture 8">
            <a:extLst>
              <a:ext uri="{FF2B5EF4-FFF2-40B4-BE49-F238E27FC236}">
                <a16:creationId xmlns:a16="http://schemas.microsoft.com/office/drawing/2014/main" id="{3624F4D7-F91E-4AD2-95E8-26AF04EC12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38625" y="3929857"/>
            <a:ext cx="3714750" cy="25622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Рисунок 1">
            <a:extLst>
              <a:ext uri="{FF2B5EF4-FFF2-40B4-BE49-F238E27FC236}">
                <a16:creationId xmlns:a16="http://schemas.microsoft.com/office/drawing/2014/main" id="{7325F40B-F099-45A5-A4AD-F85CC0CD0581}"/>
              </a:ext>
            </a:extLst>
          </p:cNvPr>
          <p:cNvPicPr>
            <a:picLocks noChangeAspect="1"/>
          </p:cNvPicPr>
          <p:nvPr/>
        </p:nvPicPr>
        <p:blipFill>
          <a:blip r:embed="rId2">
            <a:extLst>
              <a:ext uri="{28A0092B-C50C-407E-A947-70E740481C1C}">
                <a14:useLocalDpi xmlns:a14="http://schemas.microsoft.com/office/drawing/2010/main" val="0"/>
              </a:ext>
            </a:extLst>
          </a:blip>
          <a:srcRect b="16426"/>
          <a:stretch>
            <a:fillRect/>
          </a:stretch>
        </p:blipFill>
        <p:spPr bwMode="auto">
          <a:xfrm>
            <a:off x="0" y="0"/>
            <a:ext cx="12192000" cy="673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TextBox 1">
            <a:extLst>
              <a:ext uri="{FF2B5EF4-FFF2-40B4-BE49-F238E27FC236}">
                <a16:creationId xmlns:a16="http://schemas.microsoft.com/office/drawing/2014/main" id="{CD08DAF6-B191-43F1-88B3-3E74084B3B96}"/>
              </a:ext>
            </a:extLst>
          </p:cNvPr>
          <p:cNvSpPr txBox="1">
            <a:spLocks noChangeArrowheads="1"/>
          </p:cNvSpPr>
          <p:nvPr/>
        </p:nvSpPr>
        <p:spPr bwMode="auto">
          <a:xfrm>
            <a:off x="8759826" y="6308726"/>
            <a:ext cx="18002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ru-RU" altLang="ru-RU" sz="1800" b="1" i="0" u="none" strike="noStrike" kern="1200" cap="none" spc="0" normalizeH="0" baseline="0" noProof="0">
              <a:ln>
                <a:noFill/>
              </a:ln>
              <a:solidFill>
                <a:srgbClr val="214C4F"/>
              </a:solidFill>
              <a:effectLst/>
              <a:uLnTx/>
              <a:uFillTx/>
              <a:latin typeface="Arial" panose="020B0604020202020204" pitchFamily="34" charset="0"/>
              <a:ea typeface="+mn-ea"/>
              <a:cs typeface="+mn-cs"/>
            </a:endParaRPr>
          </a:p>
        </p:txBody>
      </p:sp>
      <p:sp>
        <p:nvSpPr>
          <p:cNvPr id="16389" name="Text Box 5">
            <a:extLst>
              <a:ext uri="{FF2B5EF4-FFF2-40B4-BE49-F238E27FC236}">
                <a16:creationId xmlns:a16="http://schemas.microsoft.com/office/drawing/2014/main" id="{3C2D8CDC-275B-4D92-AECF-42DF77DAF91B}"/>
              </a:ext>
            </a:extLst>
          </p:cNvPr>
          <p:cNvSpPr txBox="1">
            <a:spLocks noChangeArrowheads="1"/>
          </p:cNvSpPr>
          <p:nvPr/>
        </p:nvSpPr>
        <p:spPr bwMode="auto">
          <a:xfrm>
            <a:off x="402336" y="620714"/>
            <a:ext cx="11576304"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just" defTabSz="914400" rtl="0" eaLnBrk="1" fontAlgn="base" latinLnBrk="0" hangingPunct="1">
              <a:lnSpc>
                <a:spcPct val="100000"/>
              </a:lnSpc>
              <a:spcBef>
                <a:spcPct val="50000"/>
              </a:spcBef>
              <a:spcAft>
                <a:spcPct val="0"/>
              </a:spcAft>
              <a:buClrTx/>
              <a:buSzTx/>
              <a:buFontTx/>
              <a:buNone/>
              <a:tabLst/>
              <a:defRPr/>
            </a:pPr>
            <a:r>
              <a:rPr kumimoji="0" lang="ru-RU" altLang="ru-RU" sz="2400" b="0" i="0" u="none" strike="noStrike" kern="1200" cap="none" spc="0" normalizeH="0" baseline="0" noProof="0" dirty="0">
                <a:ln>
                  <a:noFill/>
                </a:ln>
                <a:solidFill>
                  <a:srgbClr val="003300"/>
                </a:solidFill>
                <a:effectLst/>
                <a:uLnTx/>
                <a:uFillTx/>
                <a:latin typeface="Arial" panose="020B0604020202020204" pitchFamily="34" charset="0"/>
                <a:ea typeface="+mn-ea"/>
                <a:cs typeface="+mn-cs"/>
              </a:rPr>
              <a:t>При лечении и уходе за больными с переломами в области шейки бедра возникает ряд проблем, требующих решения. Первая из них - это боль в паху и ноге. Она бывает сильной,  приносит с собой дискомфорт и, как следствие, нарушение психологического контакта с человеком - с ним трудно общаться. </a:t>
            </a:r>
          </a:p>
        </p:txBody>
      </p:sp>
      <p:pic>
        <p:nvPicPr>
          <p:cNvPr id="16391" name="Picture 7">
            <a:extLst>
              <a:ext uri="{FF2B5EF4-FFF2-40B4-BE49-F238E27FC236}">
                <a16:creationId xmlns:a16="http://schemas.microsoft.com/office/drawing/2014/main" id="{CB9CE50B-54C5-4145-ACF0-5B189474B1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3267" y="3323512"/>
            <a:ext cx="7722044" cy="316022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Рисунок 1">
            <a:extLst>
              <a:ext uri="{FF2B5EF4-FFF2-40B4-BE49-F238E27FC236}">
                <a16:creationId xmlns:a16="http://schemas.microsoft.com/office/drawing/2014/main" id="{C6567E62-B554-4A98-88C7-DD20F689DFCC}"/>
              </a:ext>
            </a:extLst>
          </p:cNvPr>
          <p:cNvPicPr>
            <a:picLocks noChangeAspect="1"/>
          </p:cNvPicPr>
          <p:nvPr/>
        </p:nvPicPr>
        <p:blipFill>
          <a:blip r:embed="rId2">
            <a:extLst>
              <a:ext uri="{28A0092B-C50C-407E-A947-70E740481C1C}">
                <a14:useLocalDpi xmlns:a14="http://schemas.microsoft.com/office/drawing/2010/main" val="0"/>
              </a:ext>
            </a:extLst>
          </a:blip>
          <a:srcRect b="16426"/>
          <a:stretch>
            <a:fillRect/>
          </a:stretch>
        </p:blipFill>
        <p:spPr bwMode="auto">
          <a:xfrm>
            <a:off x="0" y="0"/>
            <a:ext cx="12192000" cy="673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TextBox 1">
            <a:extLst>
              <a:ext uri="{FF2B5EF4-FFF2-40B4-BE49-F238E27FC236}">
                <a16:creationId xmlns:a16="http://schemas.microsoft.com/office/drawing/2014/main" id="{14C15589-BCD8-41F5-8BD2-F45BA6CBFAD5}"/>
              </a:ext>
            </a:extLst>
          </p:cNvPr>
          <p:cNvSpPr txBox="1">
            <a:spLocks noChangeArrowheads="1"/>
          </p:cNvSpPr>
          <p:nvPr/>
        </p:nvSpPr>
        <p:spPr bwMode="auto">
          <a:xfrm>
            <a:off x="8759826" y="6308726"/>
            <a:ext cx="18002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ru-RU" altLang="ru-RU" sz="1800" b="1" i="0" u="none" strike="noStrike" kern="1200" cap="none" spc="0" normalizeH="0" baseline="0" noProof="0">
              <a:ln>
                <a:noFill/>
              </a:ln>
              <a:solidFill>
                <a:srgbClr val="214C4F"/>
              </a:solidFill>
              <a:effectLst/>
              <a:uLnTx/>
              <a:uFillTx/>
              <a:latin typeface="Arial" panose="020B0604020202020204" pitchFamily="34" charset="0"/>
              <a:ea typeface="+mn-ea"/>
              <a:cs typeface="+mn-cs"/>
            </a:endParaRPr>
          </a:p>
        </p:txBody>
      </p:sp>
      <p:sp>
        <p:nvSpPr>
          <p:cNvPr id="17413" name="Text Box 5">
            <a:extLst>
              <a:ext uri="{FF2B5EF4-FFF2-40B4-BE49-F238E27FC236}">
                <a16:creationId xmlns:a16="http://schemas.microsoft.com/office/drawing/2014/main" id="{004C8ECD-3F1D-4746-A3B7-54091BAE0EDF}"/>
              </a:ext>
            </a:extLst>
          </p:cNvPr>
          <p:cNvSpPr txBox="1">
            <a:spLocks noChangeArrowheads="1"/>
          </p:cNvSpPr>
          <p:nvPr/>
        </p:nvSpPr>
        <p:spPr bwMode="auto">
          <a:xfrm>
            <a:off x="256032" y="333376"/>
            <a:ext cx="11622023" cy="4401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altLang="ru-RU" sz="2400" b="1" i="0" u="none" strike="noStrike" kern="1200" cap="none" spc="0" normalizeH="0" baseline="0" noProof="0" dirty="0">
                <a:ln>
                  <a:noFill/>
                </a:ln>
                <a:solidFill>
                  <a:srgbClr val="003300"/>
                </a:solidFill>
                <a:effectLst/>
                <a:uLnTx/>
                <a:uFillTx/>
                <a:latin typeface="Arial" panose="020B0604020202020204" pitchFamily="34" charset="0"/>
                <a:ea typeface="+mn-ea"/>
                <a:cs typeface="+mn-cs"/>
              </a:rPr>
              <a:t>Преодоление болевого синдрома</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ru-RU" altLang="ru-RU" sz="2000" b="1" i="0" u="none" strike="noStrike" kern="1200" cap="none" spc="0" normalizeH="0" baseline="0" noProof="0" dirty="0">
              <a:ln>
                <a:noFill/>
              </a:ln>
              <a:solidFill>
                <a:srgbClr val="003300"/>
              </a:solidFill>
              <a:effectLst/>
              <a:uLnTx/>
              <a:uFillTx/>
              <a:latin typeface="Arial" panose="020B0604020202020204" pitchFamily="34" charset="0"/>
              <a:ea typeface="+mn-ea"/>
              <a:cs typeface="+mn-cs"/>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ru-RU" altLang="ru-RU" sz="2400" b="0" i="0" u="none" strike="noStrike" kern="1200" cap="none" spc="0" normalizeH="0" baseline="0" noProof="0" dirty="0">
                <a:ln>
                  <a:noFill/>
                </a:ln>
                <a:solidFill>
                  <a:srgbClr val="003300"/>
                </a:solidFill>
                <a:effectLst/>
                <a:uLnTx/>
                <a:uFillTx/>
                <a:latin typeface="Arial" panose="020B0604020202020204" pitchFamily="34" charset="0"/>
                <a:ea typeface="+mn-ea"/>
                <a:cs typeface="+mn-cs"/>
              </a:rPr>
              <a:t>       Как сам послеоперационный период заживления, так и первые нагрузки на прооперированную ногу, как правило, сопровождаются сильной болью. Поэтому необходим прием обезболивающих препаратов, который, однако, не должен стать постоянной привычкой. Заменой приему лекарств может в некоторых случаях стать расслабляющий массаж, а также физиотерапевтические процедуры. Массаж и физиотерапия не только способствуют снижению боли, но и </a:t>
            </a:r>
            <a:r>
              <a:rPr kumimoji="0" lang="ru-RU" altLang="ru-RU" sz="2400" b="1" i="0" u="none" strike="noStrike" kern="1200" cap="none" spc="0" normalizeH="0" baseline="0" noProof="0" dirty="0">
                <a:ln>
                  <a:noFill/>
                </a:ln>
                <a:solidFill>
                  <a:srgbClr val="003300"/>
                </a:solidFill>
                <a:effectLst/>
                <a:uLnTx/>
                <a:uFillTx/>
                <a:latin typeface="Arial" panose="020B0604020202020204" pitchFamily="34" charset="0"/>
                <a:ea typeface="+mn-ea"/>
                <a:cs typeface="+mn-cs"/>
              </a:rPr>
              <a:t>усиливают кровоснабжение пораженной области</a:t>
            </a:r>
            <a:r>
              <a:rPr kumimoji="0" lang="ru-RU" altLang="ru-RU" sz="2400" b="0" i="0" u="none" strike="noStrike" kern="1200" cap="none" spc="0" normalizeH="0" baseline="0" noProof="0" dirty="0">
                <a:ln>
                  <a:noFill/>
                </a:ln>
                <a:solidFill>
                  <a:srgbClr val="003300"/>
                </a:solidFill>
                <a:effectLst/>
                <a:uLnTx/>
                <a:uFillTx/>
                <a:latin typeface="Arial" panose="020B0604020202020204" pitchFamily="34" charset="0"/>
                <a:ea typeface="+mn-ea"/>
                <a:cs typeface="+mn-cs"/>
              </a:rPr>
              <a:t>, и, соответственно, ускоряют процесс регенерации кости, а затем и восстановления мышечной ткани.</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ru-RU" altLang="ru-RU" sz="2000" b="0" i="0" u="none" strike="noStrike" kern="1200" cap="none" spc="0" normalizeH="0" baseline="0" noProof="0" dirty="0">
                <a:ln>
                  <a:noFill/>
                </a:ln>
                <a:solidFill>
                  <a:srgbClr val="003300"/>
                </a:solidFill>
                <a:effectLst/>
                <a:uLnTx/>
                <a:uFillTx/>
                <a:latin typeface="Arial" panose="020B0604020202020204" pitchFamily="34" charset="0"/>
                <a:ea typeface="+mn-ea"/>
                <a:cs typeface="+mn-cs"/>
              </a:rPr>
              <a:t>      </a:t>
            </a:r>
          </a:p>
        </p:txBody>
      </p:sp>
      <p:sp>
        <p:nvSpPr>
          <p:cNvPr id="17415" name="AutoShape 7" descr="&amp;Kcy;&amp;acy;&amp;rcy;&amp;tcy;&amp;icy;&amp;ncy;&amp;kcy;&amp;icy; &amp;pcy;&amp;ocy; &amp;zcy;&amp;acy;&amp;pcy;&amp;rcy;&amp;ocy;&amp;scy;&amp;ucy; &amp;kcy;&amp;iecy;&amp;tcy;&amp;ocy;&amp;rcy;&amp;ocy;&amp;lcy; &amp;tcy;&amp;acy;&amp;bcy;&amp;lcy;&amp;iecy;&amp;tcy;&amp;kcy;&amp;icy;">
            <a:extLst>
              <a:ext uri="{FF2B5EF4-FFF2-40B4-BE49-F238E27FC236}">
                <a16:creationId xmlns:a16="http://schemas.microsoft.com/office/drawing/2014/main" id="{7934B69C-571C-4EF7-9438-7C54C7CB74B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ru-R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7417" name="AutoShape 9" descr="&amp;Kcy;&amp;acy;&amp;rcy;&amp;tcy;&amp;icy;&amp;ncy;&amp;kcy;&amp;icy; &amp;pcy;&amp;ocy; &amp;zcy;&amp;acy;&amp;pcy;&amp;rcy;&amp;ocy;&amp;scy;&amp;ucy; &amp;kcy;&amp;iecy;&amp;tcy;&amp;ocy;&amp;rcy;&amp;ocy;&amp;lcy; &amp;tcy;&amp;acy;&amp;bcy;&amp;lcy;&amp;iecy;&amp;tcy;&amp;kcy;&amp;icy;">
            <a:extLst>
              <a:ext uri="{FF2B5EF4-FFF2-40B4-BE49-F238E27FC236}">
                <a16:creationId xmlns:a16="http://schemas.microsoft.com/office/drawing/2014/main" id="{D03FF1E2-6674-4091-8024-D6B51C7885A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ru-R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pic>
        <p:nvPicPr>
          <p:cNvPr id="17419" name="Picture 11">
            <a:extLst>
              <a:ext uri="{FF2B5EF4-FFF2-40B4-BE49-F238E27FC236}">
                <a16:creationId xmlns:a16="http://schemas.microsoft.com/office/drawing/2014/main" id="{B2828B55-3993-4526-9DDD-8E41D6C6BB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9288" y="4581526"/>
            <a:ext cx="2857500" cy="1666875"/>
          </a:xfrm>
          <a:prstGeom prst="rect">
            <a:avLst/>
          </a:prstGeom>
          <a:noFill/>
          <a:extLst>
            <a:ext uri="{909E8E84-426E-40DD-AFC4-6F175D3DCCD1}">
              <a14:hiddenFill xmlns:a14="http://schemas.microsoft.com/office/drawing/2010/main">
                <a:solidFill>
                  <a:srgbClr val="FFFFFF"/>
                </a:solidFill>
              </a14:hiddenFill>
            </a:ext>
          </a:extLst>
        </p:spPr>
      </p:pic>
      <p:pic>
        <p:nvPicPr>
          <p:cNvPr id="17421" name="Picture 13">
            <a:extLst>
              <a:ext uri="{FF2B5EF4-FFF2-40B4-BE49-F238E27FC236}">
                <a16:creationId xmlns:a16="http://schemas.microsoft.com/office/drawing/2014/main" id="{79F98190-DEE3-4835-B083-AC82223B13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96226" y="4221163"/>
            <a:ext cx="2303463" cy="2303462"/>
          </a:xfrm>
          <a:prstGeom prst="rect">
            <a:avLst/>
          </a:prstGeom>
          <a:noFill/>
          <a:extLst>
            <a:ext uri="{909E8E84-426E-40DD-AFC4-6F175D3DCCD1}">
              <a14:hiddenFill xmlns:a14="http://schemas.microsoft.com/office/drawing/2010/main">
                <a:solidFill>
                  <a:srgbClr val="FFFFFF"/>
                </a:solidFill>
              </a14:hiddenFill>
            </a:ext>
          </a:extLst>
        </p:spPr>
      </p:pic>
      <p:pic>
        <p:nvPicPr>
          <p:cNvPr id="17423" name="Picture 15">
            <a:extLst>
              <a:ext uri="{FF2B5EF4-FFF2-40B4-BE49-F238E27FC236}">
                <a16:creationId xmlns:a16="http://schemas.microsoft.com/office/drawing/2014/main" id="{BDB91894-8F8D-467E-88C4-BADB6E5737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43475" y="4076700"/>
            <a:ext cx="2376488" cy="23764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Рисунок 1">
            <a:extLst>
              <a:ext uri="{FF2B5EF4-FFF2-40B4-BE49-F238E27FC236}">
                <a16:creationId xmlns:a16="http://schemas.microsoft.com/office/drawing/2014/main" id="{52C9E65E-8811-4CF0-8276-29A16C195191}"/>
              </a:ext>
            </a:extLst>
          </p:cNvPr>
          <p:cNvPicPr>
            <a:picLocks noChangeAspect="1"/>
          </p:cNvPicPr>
          <p:nvPr/>
        </p:nvPicPr>
        <p:blipFill>
          <a:blip r:embed="rId2">
            <a:extLst>
              <a:ext uri="{28A0092B-C50C-407E-A947-70E740481C1C}">
                <a14:useLocalDpi xmlns:a14="http://schemas.microsoft.com/office/drawing/2010/main" val="0"/>
              </a:ext>
            </a:extLst>
          </a:blip>
          <a:srcRect b="16426"/>
          <a:stretch>
            <a:fillRect/>
          </a:stretch>
        </p:blipFill>
        <p:spPr bwMode="auto">
          <a:xfrm>
            <a:off x="0" y="0"/>
            <a:ext cx="12192000" cy="673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2" name="TextBox 1">
            <a:extLst>
              <a:ext uri="{FF2B5EF4-FFF2-40B4-BE49-F238E27FC236}">
                <a16:creationId xmlns:a16="http://schemas.microsoft.com/office/drawing/2014/main" id="{5EA464B2-F571-4C5F-A212-B948FDB7A167}"/>
              </a:ext>
            </a:extLst>
          </p:cNvPr>
          <p:cNvSpPr txBox="1">
            <a:spLocks noChangeArrowheads="1"/>
          </p:cNvSpPr>
          <p:nvPr/>
        </p:nvSpPr>
        <p:spPr bwMode="auto">
          <a:xfrm>
            <a:off x="8759826" y="6308726"/>
            <a:ext cx="18002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ru-RU" altLang="ru-RU" sz="1800" b="1" i="0" u="none" strike="noStrike" kern="1200" cap="none" spc="0" normalizeH="0" baseline="0" noProof="0">
              <a:ln>
                <a:noFill/>
              </a:ln>
              <a:solidFill>
                <a:srgbClr val="214C4F"/>
              </a:solidFill>
              <a:effectLst/>
              <a:uLnTx/>
              <a:uFillTx/>
              <a:latin typeface="Arial" panose="020B0604020202020204" pitchFamily="34" charset="0"/>
              <a:ea typeface="+mn-ea"/>
              <a:cs typeface="+mn-cs"/>
            </a:endParaRPr>
          </a:p>
        </p:txBody>
      </p:sp>
      <p:sp>
        <p:nvSpPr>
          <p:cNvPr id="4103" name="Text Box 7">
            <a:extLst>
              <a:ext uri="{FF2B5EF4-FFF2-40B4-BE49-F238E27FC236}">
                <a16:creationId xmlns:a16="http://schemas.microsoft.com/office/drawing/2014/main" id="{4E7F890F-3E78-42B8-835E-98FE478B1BD2}"/>
              </a:ext>
            </a:extLst>
          </p:cNvPr>
          <p:cNvSpPr txBox="1">
            <a:spLocks noChangeArrowheads="1"/>
          </p:cNvSpPr>
          <p:nvPr/>
        </p:nvSpPr>
        <p:spPr bwMode="auto">
          <a:xfrm>
            <a:off x="5880100" y="476251"/>
            <a:ext cx="6144260" cy="4154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altLang="ru-RU" sz="2400" b="1" i="0" u="none" strike="noStrike" kern="1200" cap="none" spc="0" normalizeH="0" baseline="0" noProof="0" dirty="0">
                <a:ln>
                  <a:noFill/>
                </a:ln>
                <a:solidFill>
                  <a:srgbClr val="003300"/>
                </a:solidFill>
                <a:effectLst/>
                <a:uLnTx/>
                <a:uFillTx/>
                <a:latin typeface="Arial" panose="020B0604020202020204" pitchFamily="34" charset="0"/>
                <a:ea typeface="+mn-ea"/>
                <a:cs typeface="+mn-cs"/>
              </a:rPr>
              <a:t>Как устроен сустав?</a:t>
            </a:r>
            <a:endParaRPr kumimoji="0" lang="en-US" altLang="ru-RU" sz="2400" b="1" i="0" u="none" strike="noStrike" kern="1200" cap="none" spc="0" normalizeH="0" baseline="0" noProof="0" dirty="0">
              <a:ln>
                <a:noFill/>
              </a:ln>
              <a:solidFill>
                <a:srgbClr val="003300"/>
              </a:solidFill>
              <a:effectLst/>
              <a:uLnTx/>
              <a:uFillTx/>
              <a:latin typeface="Arial" panose="020B0604020202020204" pitchFamily="34" charset="0"/>
              <a:ea typeface="+mn-ea"/>
              <a:cs typeface="+mn-cs"/>
            </a:endParaRP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ru-RU" altLang="ru-RU" sz="2400" b="0" i="0" u="none" strike="noStrike" kern="1200" cap="none" spc="0" normalizeH="0" baseline="0" noProof="0" dirty="0">
              <a:ln>
                <a:noFill/>
              </a:ln>
              <a:solidFill>
                <a:srgbClr val="003300"/>
              </a:solidFill>
              <a:effectLst/>
              <a:uLnTx/>
              <a:uFillTx/>
              <a:latin typeface="Arial" panose="020B0604020202020204" pitchFamily="34" charset="0"/>
              <a:ea typeface="+mn-ea"/>
              <a:cs typeface="+mn-cs"/>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ru-RU" altLang="ru-RU" sz="2400" b="0" i="0" u="none" strike="noStrike" kern="1200" cap="none" spc="0" normalizeH="0" baseline="0" noProof="0" dirty="0">
                <a:ln>
                  <a:noFill/>
                </a:ln>
                <a:solidFill>
                  <a:srgbClr val="003300"/>
                </a:solidFill>
                <a:effectLst/>
                <a:uLnTx/>
                <a:uFillTx/>
                <a:latin typeface="Arial" panose="020B0604020202020204" pitchFamily="34" charset="0"/>
                <a:ea typeface="+mn-ea"/>
                <a:cs typeface="+mn-cs"/>
              </a:rPr>
              <a:t>Элементами </a:t>
            </a:r>
            <a:r>
              <a:rPr kumimoji="0" lang="ru-RU" altLang="ru-RU" sz="2400" b="1" i="0" u="none" strike="noStrike" kern="1200" cap="none" spc="0" normalizeH="0" baseline="0" noProof="0" dirty="0">
                <a:ln>
                  <a:noFill/>
                </a:ln>
                <a:solidFill>
                  <a:srgbClr val="003300"/>
                </a:solidFill>
                <a:effectLst/>
                <a:uLnTx/>
                <a:uFillTx/>
                <a:latin typeface="Arial" panose="020B0604020202020204" pitchFamily="34" charset="0"/>
                <a:ea typeface="+mn-ea"/>
                <a:cs typeface="+mn-cs"/>
              </a:rPr>
              <a:t>тазобедренного сустава</a:t>
            </a:r>
            <a:r>
              <a:rPr kumimoji="0" lang="ru-RU" altLang="ru-RU" sz="2400" b="0" i="0" u="none" strike="noStrike" kern="1200" cap="none" spc="0" normalizeH="0" baseline="0" noProof="0" dirty="0">
                <a:ln>
                  <a:noFill/>
                </a:ln>
                <a:solidFill>
                  <a:srgbClr val="003300"/>
                </a:solidFill>
                <a:effectLst/>
                <a:uLnTx/>
                <a:uFillTx/>
                <a:latin typeface="Arial" panose="020B0604020202020204" pitchFamily="34" charset="0"/>
                <a:ea typeface="+mn-ea"/>
                <a:cs typeface="+mn-cs"/>
              </a:rPr>
              <a:t> являются тазовая часть (вертлужная впадина) и бедренная часть (головка бедренной кости), которая посредством шейки переходит в тело бедренной кости, как раз в области шейки наиболее часты переломы, что обусловлено анатомической и физиологической особенностью. </a:t>
            </a:r>
          </a:p>
        </p:txBody>
      </p:sp>
      <p:pic>
        <p:nvPicPr>
          <p:cNvPr id="4104" name="Рисунок 3" descr="http://travmaorto.ru/files/image/hip/hip_fx/1.jpg">
            <a:hlinkClick r:id="rId3"/>
            <a:extLst>
              <a:ext uri="{FF2B5EF4-FFF2-40B4-BE49-F238E27FC236}">
                <a16:creationId xmlns:a16="http://schemas.microsoft.com/office/drawing/2014/main" id="{2A2054EF-7167-4623-8005-2B47D49991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2561" y="141986"/>
            <a:ext cx="4534978" cy="4871778"/>
          </a:xfrm>
          <a:prstGeom prst="rect">
            <a:avLst/>
          </a:prstGeom>
          <a:noFill/>
          <a:extLst>
            <a:ext uri="{909E8E84-426E-40DD-AFC4-6F175D3DCCD1}">
              <a14:hiddenFill xmlns:a14="http://schemas.microsoft.com/office/drawing/2010/main">
                <a:solidFill>
                  <a:srgbClr val="FFFFFF"/>
                </a:solidFill>
              </a14:hiddenFill>
            </a:ext>
          </a:extLst>
        </p:spPr>
      </p:pic>
      <p:sp>
        <p:nvSpPr>
          <p:cNvPr id="4105" name="Text Box 9">
            <a:extLst>
              <a:ext uri="{FF2B5EF4-FFF2-40B4-BE49-F238E27FC236}">
                <a16:creationId xmlns:a16="http://schemas.microsoft.com/office/drawing/2014/main" id="{842D0905-D94B-4BA5-B447-9CCD4D507622}"/>
              </a:ext>
            </a:extLst>
          </p:cNvPr>
          <p:cNvSpPr txBox="1">
            <a:spLocks noChangeArrowheads="1"/>
          </p:cNvSpPr>
          <p:nvPr/>
        </p:nvSpPr>
        <p:spPr bwMode="auto">
          <a:xfrm>
            <a:off x="631826" y="5229226"/>
            <a:ext cx="11218798" cy="1292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ru-RU" altLang="ru-RU" sz="2400" b="0" i="0" u="none" strike="noStrike" kern="1200" cap="none" spc="0" normalizeH="0" baseline="0" noProof="0" dirty="0">
                <a:ln>
                  <a:noFill/>
                </a:ln>
                <a:solidFill>
                  <a:srgbClr val="003300"/>
                </a:solidFill>
                <a:effectLst/>
                <a:uLnTx/>
                <a:uFillTx/>
                <a:latin typeface="Arial" panose="020B0604020202020204" pitchFamily="34" charset="0"/>
                <a:ea typeface="+mn-ea"/>
                <a:cs typeface="+mn-cs"/>
              </a:rPr>
              <a:t>Суставные поверхности костей покрыты хрящом, который обеспечивает им безболезненное и свободное скольжение.</a:t>
            </a: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ru-RU" altLang="ru-RU"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Рисунок 1">
            <a:extLst>
              <a:ext uri="{FF2B5EF4-FFF2-40B4-BE49-F238E27FC236}">
                <a16:creationId xmlns:a16="http://schemas.microsoft.com/office/drawing/2014/main" id="{D6472239-3459-4353-8A19-1573FFD5AE6C}"/>
              </a:ext>
            </a:extLst>
          </p:cNvPr>
          <p:cNvPicPr>
            <a:picLocks noChangeAspect="1"/>
          </p:cNvPicPr>
          <p:nvPr/>
        </p:nvPicPr>
        <p:blipFill>
          <a:blip r:embed="rId2">
            <a:extLst>
              <a:ext uri="{28A0092B-C50C-407E-A947-70E740481C1C}">
                <a14:useLocalDpi xmlns:a14="http://schemas.microsoft.com/office/drawing/2010/main" val="0"/>
              </a:ext>
            </a:extLst>
          </a:blip>
          <a:srcRect b="16426"/>
          <a:stretch>
            <a:fillRect/>
          </a:stretch>
        </p:blipFill>
        <p:spPr bwMode="auto">
          <a:xfrm>
            <a:off x="0" y="-41945"/>
            <a:ext cx="12192000" cy="673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9" name="TextBox 1">
            <a:extLst>
              <a:ext uri="{FF2B5EF4-FFF2-40B4-BE49-F238E27FC236}">
                <a16:creationId xmlns:a16="http://schemas.microsoft.com/office/drawing/2014/main" id="{2B4287A1-B9D4-4903-B178-65D885C07B01}"/>
              </a:ext>
            </a:extLst>
          </p:cNvPr>
          <p:cNvSpPr txBox="1">
            <a:spLocks noChangeArrowheads="1"/>
          </p:cNvSpPr>
          <p:nvPr/>
        </p:nvSpPr>
        <p:spPr bwMode="auto">
          <a:xfrm>
            <a:off x="8759826" y="6308726"/>
            <a:ext cx="18002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ru-RU" altLang="ru-RU" sz="1800" b="1" i="0" u="none" strike="noStrike" kern="1200" cap="none" spc="0" normalizeH="0" baseline="0" noProof="0">
              <a:ln>
                <a:noFill/>
              </a:ln>
              <a:solidFill>
                <a:srgbClr val="214C4F"/>
              </a:solidFill>
              <a:effectLst/>
              <a:uLnTx/>
              <a:uFillTx/>
              <a:latin typeface="Arial" panose="020B0604020202020204" pitchFamily="34" charset="0"/>
              <a:ea typeface="+mn-ea"/>
              <a:cs typeface="+mn-cs"/>
            </a:endParaRPr>
          </a:p>
        </p:txBody>
      </p:sp>
      <p:sp>
        <p:nvSpPr>
          <p:cNvPr id="3084" name="AutoShape 12">
            <a:extLst>
              <a:ext uri="{FF2B5EF4-FFF2-40B4-BE49-F238E27FC236}">
                <a16:creationId xmlns:a16="http://schemas.microsoft.com/office/drawing/2014/main" id="{D8E6CAA8-D52C-4E1F-8445-4ABBD8F598A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pic>
        <p:nvPicPr>
          <p:cNvPr id="2" name="Рисунок 1">
            <a:extLst>
              <a:ext uri="{FF2B5EF4-FFF2-40B4-BE49-F238E27FC236}">
                <a16:creationId xmlns:a16="http://schemas.microsoft.com/office/drawing/2014/main" id="{4EF52D95-3A12-459B-8F3C-1DA3C044CD20}"/>
              </a:ext>
            </a:extLst>
          </p:cNvPr>
          <p:cNvPicPr>
            <a:picLocks noChangeAspect="1"/>
          </p:cNvPicPr>
          <p:nvPr/>
        </p:nvPicPr>
        <p:blipFill>
          <a:blip r:embed="rId3"/>
          <a:stretch>
            <a:fillRect/>
          </a:stretch>
        </p:blipFill>
        <p:spPr>
          <a:xfrm>
            <a:off x="1535186" y="0"/>
            <a:ext cx="8731220" cy="6858000"/>
          </a:xfrm>
          <a:prstGeom prst="rect">
            <a:avLst/>
          </a:prstGeom>
        </p:spPr>
      </p:pic>
      <p:pic>
        <p:nvPicPr>
          <p:cNvPr id="3" name="Рисунок 2">
            <a:extLst>
              <a:ext uri="{FF2B5EF4-FFF2-40B4-BE49-F238E27FC236}">
                <a16:creationId xmlns:a16="http://schemas.microsoft.com/office/drawing/2014/main" id="{10C7F28B-D7C3-4BDE-9CE4-BA96D90DB1EF}"/>
              </a:ext>
            </a:extLst>
          </p:cNvPr>
          <p:cNvPicPr>
            <a:picLocks noChangeAspect="1"/>
          </p:cNvPicPr>
          <p:nvPr/>
        </p:nvPicPr>
        <p:blipFill>
          <a:blip r:embed="rId4"/>
          <a:stretch>
            <a:fillRect/>
          </a:stretch>
        </p:blipFill>
        <p:spPr>
          <a:xfrm>
            <a:off x="9411533" y="2491550"/>
            <a:ext cx="2003391" cy="1325627"/>
          </a:xfrm>
          <a:prstGeom prst="rect">
            <a:avLst/>
          </a:prstGeom>
        </p:spPr>
      </p:pic>
    </p:spTree>
    <p:extLst>
      <p:ext uri="{BB962C8B-B14F-4D97-AF65-F5344CB8AC3E}">
        <p14:creationId xmlns:p14="http://schemas.microsoft.com/office/powerpoint/2010/main" val="108550084"/>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Рисунок 1">
            <a:extLst>
              <a:ext uri="{FF2B5EF4-FFF2-40B4-BE49-F238E27FC236}">
                <a16:creationId xmlns:a16="http://schemas.microsoft.com/office/drawing/2014/main" id="{D6472239-3459-4353-8A19-1573FFD5AE6C}"/>
              </a:ext>
            </a:extLst>
          </p:cNvPr>
          <p:cNvPicPr>
            <a:picLocks noChangeAspect="1"/>
          </p:cNvPicPr>
          <p:nvPr/>
        </p:nvPicPr>
        <p:blipFill>
          <a:blip r:embed="rId2">
            <a:extLst>
              <a:ext uri="{28A0092B-C50C-407E-A947-70E740481C1C}">
                <a14:useLocalDpi xmlns:a14="http://schemas.microsoft.com/office/drawing/2010/main" val="0"/>
              </a:ext>
            </a:extLst>
          </a:blip>
          <a:srcRect b="16426"/>
          <a:stretch>
            <a:fillRect/>
          </a:stretch>
        </p:blipFill>
        <p:spPr bwMode="auto">
          <a:xfrm>
            <a:off x="0" y="0"/>
            <a:ext cx="12192000" cy="673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9" name="TextBox 1">
            <a:extLst>
              <a:ext uri="{FF2B5EF4-FFF2-40B4-BE49-F238E27FC236}">
                <a16:creationId xmlns:a16="http://schemas.microsoft.com/office/drawing/2014/main" id="{2B4287A1-B9D4-4903-B178-65D885C07B01}"/>
              </a:ext>
            </a:extLst>
          </p:cNvPr>
          <p:cNvSpPr txBox="1">
            <a:spLocks noChangeArrowheads="1"/>
          </p:cNvSpPr>
          <p:nvPr/>
        </p:nvSpPr>
        <p:spPr bwMode="auto">
          <a:xfrm>
            <a:off x="8759826" y="6308726"/>
            <a:ext cx="18002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ru-RU" altLang="ru-RU" sz="1800" b="1" i="0" u="none" strike="noStrike" kern="1200" cap="none" spc="0" normalizeH="0" baseline="0" noProof="0">
              <a:ln>
                <a:noFill/>
              </a:ln>
              <a:solidFill>
                <a:srgbClr val="214C4F"/>
              </a:solidFill>
              <a:effectLst/>
              <a:uLnTx/>
              <a:uFillTx/>
              <a:latin typeface="Arial" panose="020B0604020202020204" pitchFamily="34" charset="0"/>
              <a:ea typeface="+mn-ea"/>
              <a:cs typeface="+mn-cs"/>
            </a:endParaRPr>
          </a:p>
        </p:txBody>
      </p:sp>
      <p:sp>
        <p:nvSpPr>
          <p:cNvPr id="3084" name="AutoShape 12">
            <a:extLst>
              <a:ext uri="{FF2B5EF4-FFF2-40B4-BE49-F238E27FC236}">
                <a16:creationId xmlns:a16="http://schemas.microsoft.com/office/drawing/2014/main" id="{D8E6CAA8-D52C-4E1F-8445-4ABBD8F598A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pic>
        <p:nvPicPr>
          <p:cNvPr id="3" name="Рисунок 2">
            <a:extLst>
              <a:ext uri="{FF2B5EF4-FFF2-40B4-BE49-F238E27FC236}">
                <a16:creationId xmlns:a16="http://schemas.microsoft.com/office/drawing/2014/main" id="{10C7F28B-D7C3-4BDE-9CE4-BA96D90DB1EF}"/>
              </a:ext>
            </a:extLst>
          </p:cNvPr>
          <p:cNvPicPr>
            <a:picLocks noChangeAspect="1"/>
          </p:cNvPicPr>
          <p:nvPr/>
        </p:nvPicPr>
        <p:blipFill>
          <a:blip r:embed="rId3"/>
          <a:stretch>
            <a:fillRect/>
          </a:stretch>
        </p:blipFill>
        <p:spPr>
          <a:xfrm>
            <a:off x="9032538" y="2619982"/>
            <a:ext cx="2003391" cy="1670992"/>
          </a:xfrm>
          <a:prstGeom prst="rect">
            <a:avLst/>
          </a:prstGeom>
        </p:spPr>
      </p:pic>
      <p:pic>
        <p:nvPicPr>
          <p:cNvPr id="4" name="Рисунок 3">
            <a:extLst>
              <a:ext uri="{FF2B5EF4-FFF2-40B4-BE49-F238E27FC236}">
                <a16:creationId xmlns:a16="http://schemas.microsoft.com/office/drawing/2014/main" id="{B2BF636A-B2D9-45B1-B83C-141D9E551254}"/>
              </a:ext>
            </a:extLst>
          </p:cNvPr>
          <p:cNvPicPr>
            <a:picLocks noChangeAspect="1"/>
          </p:cNvPicPr>
          <p:nvPr/>
        </p:nvPicPr>
        <p:blipFill rotWithShape="1">
          <a:blip r:embed="rId4"/>
          <a:srcRect r="68227" b="60489"/>
          <a:stretch/>
        </p:blipFill>
        <p:spPr>
          <a:xfrm>
            <a:off x="6443718" y="426526"/>
            <a:ext cx="1983614" cy="1937857"/>
          </a:xfrm>
          <a:prstGeom prst="rect">
            <a:avLst/>
          </a:prstGeom>
        </p:spPr>
      </p:pic>
      <p:pic>
        <p:nvPicPr>
          <p:cNvPr id="6" name="Рисунок 5">
            <a:extLst>
              <a:ext uri="{FF2B5EF4-FFF2-40B4-BE49-F238E27FC236}">
                <a16:creationId xmlns:a16="http://schemas.microsoft.com/office/drawing/2014/main" id="{4BF2A1F8-A680-4E22-8885-6F1EA655EABF}"/>
              </a:ext>
            </a:extLst>
          </p:cNvPr>
          <p:cNvPicPr>
            <a:picLocks noChangeAspect="1"/>
          </p:cNvPicPr>
          <p:nvPr/>
        </p:nvPicPr>
        <p:blipFill rotWithShape="1">
          <a:blip r:embed="rId4"/>
          <a:srcRect l="52531" r="24406" b="64893"/>
          <a:stretch/>
        </p:blipFill>
        <p:spPr>
          <a:xfrm>
            <a:off x="6614720" y="2611753"/>
            <a:ext cx="2013358" cy="2407640"/>
          </a:xfrm>
          <a:prstGeom prst="rect">
            <a:avLst/>
          </a:prstGeom>
        </p:spPr>
      </p:pic>
      <p:pic>
        <p:nvPicPr>
          <p:cNvPr id="7" name="Рисунок 6">
            <a:extLst>
              <a:ext uri="{FF2B5EF4-FFF2-40B4-BE49-F238E27FC236}">
                <a16:creationId xmlns:a16="http://schemas.microsoft.com/office/drawing/2014/main" id="{69705E29-D762-4F5B-AF2B-0FBE369B2C0E}"/>
              </a:ext>
            </a:extLst>
          </p:cNvPr>
          <p:cNvPicPr>
            <a:picLocks noChangeAspect="1"/>
          </p:cNvPicPr>
          <p:nvPr/>
        </p:nvPicPr>
        <p:blipFill rotWithShape="1">
          <a:blip r:embed="rId4"/>
          <a:srcRect l="71943" b="64744"/>
          <a:stretch/>
        </p:blipFill>
        <p:spPr>
          <a:xfrm>
            <a:off x="3762555" y="2615907"/>
            <a:ext cx="2449250" cy="2417835"/>
          </a:xfrm>
          <a:prstGeom prst="rect">
            <a:avLst/>
          </a:prstGeom>
        </p:spPr>
      </p:pic>
      <p:pic>
        <p:nvPicPr>
          <p:cNvPr id="8" name="Рисунок 7">
            <a:extLst>
              <a:ext uri="{FF2B5EF4-FFF2-40B4-BE49-F238E27FC236}">
                <a16:creationId xmlns:a16="http://schemas.microsoft.com/office/drawing/2014/main" id="{CDAC8E9D-27BA-47A8-892E-ABF8075016B8}"/>
              </a:ext>
            </a:extLst>
          </p:cNvPr>
          <p:cNvPicPr>
            <a:picLocks noChangeAspect="1"/>
          </p:cNvPicPr>
          <p:nvPr/>
        </p:nvPicPr>
        <p:blipFill rotWithShape="1">
          <a:blip r:embed="rId4"/>
          <a:srcRect t="39853" r="59732" b="38104"/>
          <a:stretch/>
        </p:blipFill>
        <p:spPr>
          <a:xfrm>
            <a:off x="4454196" y="5163742"/>
            <a:ext cx="3515218" cy="1511697"/>
          </a:xfrm>
          <a:prstGeom prst="rect">
            <a:avLst/>
          </a:prstGeom>
        </p:spPr>
      </p:pic>
      <p:pic>
        <p:nvPicPr>
          <p:cNvPr id="9" name="Рисунок 8">
            <a:extLst>
              <a:ext uri="{FF2B5EF4-FFF2-40B4-BE49-F238E27FC236}">
                <a16:creationId xmlns:a16="http://schemas.microsoft.com/office/drawing/2014/main" id="{97195465-6109-440F-B70B-628DA61A4DDB}"/>
              </a:ext>
            </a:extLst>
          </p:cNvPr>
          <p:cNvPicPr>
            <a:picLocks noChangeAspect="1"/>
          </p:cNvPicPr>
          <p:nvPr/>
        </p:nvPicPr>
        <p:blipFill rotWithShape="1">
          <a:blip r:embed="rId4"/>
          <a:srcRect l="41256" t="34985" r="35794" b="38348"/>
          <a:stretch/>
        </p:blipFill>
        <p:spPr>
          <a:xfrm>
            <a:off x="563612" y="430450"/>
            <a:ext cx="1830517" cy="1670992"/>
          </a:xfrm>
          <a:prstGeom prst="rect">
            <a:avLst/>
          </a:prstGeom>
        </p:spPr>
      </p:pic>
      <p:pic>
        <p:nvPicPr>
          <p:cNvPr id="10" name="Рисунок 9">
            <a:extLst>
              <a:ext uri="{FF2B5EF4-FFF2-40B4-BE49-F238E27FC236}">
                <a16:creationId xmlns:a16="http://schemas.microsoft.com/office/drawing/2014/main" id="{C854C2FB-EA0F-4B28-B8CB-4C9AE20A558E}"/>
              </a:ext>
            </a:extLst>
          </p:cNvPr>
          <p:cNvPicPr>
            <a:picLocks noChangeAspect="1"/>
          </p:cNvPicPr>
          <p:nvPr/>
        </p:nvPicPr>
        <p:blipFill rotWithShape="1">
          <a:blip r:embed="rId4"/>
          <a:srcRect l="14763" t="61896" r="53425"/>
          <a:stretch/>
        </p:blipFill>
        <p:spPr>
          <a:xfrm>
            <a:off x="1020590" y="2881853"/>
            <a:ext cx="2286770" cy="2151888"/>
          </a:xfrm>
          <a:prstGeom prst="rect">
            <a:avLst/>
          </a:prstGeom>
        </p:spPr>
      </p:pic>
      <p:pic>
        <p:nvPicPr>
          <p:cNvPr id="11" name="Рисунок 10">
            <a:extLst>
              <a:ext uri="{FF2B5EF4-FFF2-40B4-BE49-F238E27FC236}">
                <a16:creationId xmlns:a16="http://schemas.microsoft.com/office/drawing/2014/main" id="{755F071A-78A5-46EE-8EDF-895EE6B1CCA4}"/>
              </a:ext>
            </a:extLst>
          </p:cNvPr>
          <p:cNvPicPr>
            <a:picLocks noChangeAspect="1"/>
          </p:cNvPicPr>
          <p:nvPr/>
        </p:nvPicPr>
        <p:blipFill rotWithShape="1">
          <a:blip r:embed="rId4"/>
          <a:srcRect l="55651" t="61590" r="13258"/>
          <a:stretch/>
        </p:blipFill>
        <p:spPr>
          <a:xfrm>
            <a:off x="4559435" y="432288"/>
            <a:ext cx="1884283" cy="1828800"/>
          </a:xfrm>
          <a:prstGeom prst="rect">
            <a:avLst/>
          </a:prstGeom>
        </p:spPr>
      </p:pic>
      <p:pic>
        <p:nvPicPr>
          <p:cNvPr id="12" name="Рисунок 11">
            <a:extLst>
              <a:ext uri="{FF2B5EF4-FFF2-40B4-BE49-F238E27FC236}">
                <a16:creationId xmlns:a16="http://schemas.microsoft.com/office/drawing/2014/main" id="{33130F78-9044-4B91-90B9-6B08BE026085}"/>
              </a:ext>
            </a:extLst>
          </p:cNvPr>
          <p:cNvPicPr>
            <a:picLocks noChangeAspect="1"/>
          </p:cNvPicPr>
          <p:nvPr/>
        </p:nvPicPr>
        <p:blipFill rotWithShape="1">
          <a:blip r:embed="rId4"/>
          <a:srcRect l="66551" t="33884" r="10902" b="39449"/>
          <a:stretch/>
        </p:blipFill>
        <p:spPr>
          <a:xfrm>
            <a:off x="8894907" y="444423"/>
            <a:ext cx="1968294" cy="1828800"/>
          </a:xfrm>
          <a:prstGeom prst="rect">
            <a:avLst/>
          </a:prstGeom>
        </p:spPr>
      </p:pic>
      <p:pic>
        <p:nvPicPr>
          <p:cNvPr id="16" name="Рисунок 15">
            <a:extLst>
              <a:ext uri="{FF2B5EF4-FFF2-40B4-BE49-F238E27FC236}">
                <a16:creationId xmlns:a16="http://schemas.microsoft.com/office/drawing/2014/main" id="{54067CED-F43A-437E-A5AD-35EEB74619FD}"/>
              </a:ext>
            </a:extLst>
          </p:cNvPr>
          <p:cNvPicPr>
            <a:picLocks noChangeAspect="1"/>
          </p:cNvPicPr>
          <p:nvPr/>
        </p:nvPicPr>
        <p:blipFill rotWithShape="1">
          <a:blip r:embed="rId4"/>
          <a:srcRect l="30812" r="47373" b="63961"/>
          <a:stretch/>
        </p:blipFill>
        <p:spPr>
          <a:xfrm>
            <a:off x="861178" y="2784447"/>
            <a:ext cx="1451768" cy="1884243"/>
          </a:xfrm>
          <a:prstGeom prst="rect">
            <a:avLst/>
          </a:prstGeom>
        </p:spPr>
      </p:pic>
      <p:sp>
        <p:nvSpPr>
          <p:cNvPr id="14" name="Прямоугольник 13">
            <a:extLst>
              <a:ext uri="{FF2B5EF4-FFF2-40B4-BE49-F238E27FC236}">
                <a16:creationId xmlns:a16="http://schemas.microsoft.com/office/drawing/2014/main" id="{C2E3FEB2-C58B-4905-82DF-7C122C1DE741}"/>
              </a:ext>
            </a:extLst>
          </p:cNvPr>
          <p:cNvSpPr/>
          <p:nvPr/>
        </p:nvSpPr>
        <p:spPr>
          <a:xfrm>
            <a:off x="3762555" y="4668690"/>
            <a:ext cx="671120" cy="365052"/>
          </a:xfrm>
          <a:prstGeom prst="rect">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7" name="Прямоугольник 16">
            <a:extLst>
              <a:ext uri="{FF2B5EF4-FFF2-40B4-BE49-F238E27FC236}">
                <a16:creationId xmlns:a16="http://schemas.microsoft.com/office/drawing/2014/main" id="{A8F85DE9-789C-40C0-AB77-0C5AE3AF5087}"/>
              </a:ext>
            </a:extLst>
          </p:cNvPr>
          <p:cNvSpPr/>
          <p:nvPr/>
        </p:nvSpPr>
        <p:spPr>
          <a:xfrm>
            <a:off x="8319320" y="3106493"/>
            <a:ext cx="344863" cy="14852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9" name="Рисунок 18">
            <a:extLst>
              <a:ext uri="{FF2B5EF4-FFF2-40B4-BE49-F238E27FC236}">
                <a16:creationId xmlns:a16="http://schemas.microsoft.com/office/drawing/2014/main" id="{D18A894E-5040-4ECC-B6F0-70B208108B8C}"/>
              </a:ext>
            </a:extLst>
          </p:cNvPr>
          <p:cNvPicPr>
            <a:picLocks noChangeAspect="1"/>
          </p:cNvPicPr>
          <p:nvPr/>
        </p:nvPicPr>
        <p:blipFill>
          <a:blip r:embed="rId5"/>
          <a:stretch>
            <a:fillRect/>
          </a:stretch>
        </p:blipFill>
        <p:spPr>
          <a:xfrm>
            <a:off x="2312946" y="444423"/>
            <a:ext cx="2262124" cy="1654922"/>
          </a:xfrm>
          <a:prstGeom prst="rect">
            <a:avLst/>
          </a:prstGeom>
        </p:spPr>
      </p:pic>
    </p:spTree>
    <p:extLst>
      <p:ext uri="{BB962C8B-B14F-4D97-AF65-F5344CB8AC3E}">
        <p14:creationId xmlns:p14="http://schemas.microsoft.com/office/powerpoint/2010/main" val="4042471141"/>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Рисунок 1">
            <a:extLst>
              <a:ext uri="{FF2B5EF4-FFF2-40B4-BE49-F238E27FC236}">
                <a16:creationId xmlns:a16="http://schemas.microsoft.com/office/drawing/2014/main" id="{AC80631C-B202-499E-B688-AF768DCFE746}"/>
              </a:ext>
            </a:extLst>
          </p:cNvPr>
          <p:cNvPicPr>
            <a:picLocks noChangeAspect="1"/>
          </p:cNvPicPr>
          <p:nvPr/>
        </p:nvPicPr>
        <p:blipFill>
          <a:blip r:embed="rId2">
            <a:extLst>
              <a:ext uri="{28A0092B-C50C-407E-A947-70E740481C1C}">
                <a14:useLocalDpi xmlns:a14="http://schemas.microsoft.com/office/drawing/2010/main" val="0"/>
              </a:ext>
            </a:extLst>
          </a:blip>
          <a:srcRect b="16426"/>
          <a:stretch>
            <a:fillRect/>
          </a:stretch>
        </p:blipFill>
        <p:spPr bwMode="auto">
          <a:xfrm>
            <a:off x="0" y="-71021"/>
            <a:ext cx="12192000" cy="673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2" name="TextBox 7">
            <a:extLst>
              <a:ext uri="{FF2B5EF4-FFF2-40B4-BE49-F238E27FC236}">
                <a16:creationId xmlns:a16="http://schemas.microsoft.com/office/drawing/2014/main" id="{AD8C2E80-F244-461A-9790-1CBEC3D5932F}"/>
              </a:ext>
            </a:extLst>
          </p:cNvPr>
          <p:cNvSpPr txBox="1">
            <a:spLocks noChangeArrowheads="1"/>
          </p:cNvSpPr>
          <p:nvPr/>
        </p:nvSpPr>
        <p:spPr bwMode="auto">
          <a:xfrm>
            <a:off x="4008438" y="4797426"/>
            <a:ext cx="4895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ru-RU" altLang="ru-RU" sz="1800" b="1" i="0" u="none" strike="noStrike" kern="1200" cap="none" spc="0" normalizeH="0" baseline="0" noProof="0">
              <a:ln>
                <a:noFill/>
              </a:ln>
              <a:solidFill>
                <a:srgbClr val="214C4F"/>
              </a:solidFill>
              <a:effectLst/>
              <a:uLnTx/>
              <a:uFillTx/>
              <a:latin typeface="Arial" panose="020B0604020202020204" pitchFamily="34" charset="0"/>
              <a:ea typeface="+mn-ea"/>
              <a:cs typeface="+mn-cs"/>
            </a:endParaRPr>
          </a:p>
        </p:txBody>
      </p:sp>
      <p:sp>
        <p:nvSpPr>
          <p:cNvPr id="73733" name="TextBox 1">
            <a:extLst>
              <a:ext uri="{FF2B5EF4-FFF2-40B4-BE49-F238E27FC236}">
                <a16:creationId xmlns:a16="http://schemas.microsoft.com/office/drawing/2014/main" id="{2D2FA714-FCF9-41DF-87BE-2F1672A3B89F}"/>
              </a:ext>
            </a:extLst>
          </p:cNvPr>
          <p:cNvSpPr txBox="1">
            <a:spLocks noChangeArrowheads="1"/>
          </p:cNvSpPr>
          <p:nvPr/>
        </p:nvSpPr>
        <p:spPr bwMode="auto">
          <a:xfrm>
            <a:off x="8759826" y="6308726"/>
            <a:ext cx="18002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ru-RU" altLang="ru-RU" sz="1800" b="1" i="0" u="none" strike="noStrike" kern="1200" cap="none" spc="0" normalizeH="0" baseline="0" noProof="0">
              <a:ln>
                <a:noFill/>
              </a:ln>
              <a:solidFill>
                <a:srgbClr val="214C4F"/>
              </a:solidFill>
              <a:effectLst/>
              <a:uLnTx/>
              <a:uFillTx/>
              <a:latin typeface="Arial" panose="020B0604020202020204" pitchFamily="34" charset="0"/>
              <a:ea typeface="+mn-ea"/>
              <a:cs typeface="+mn-cs"/>
            </a:endParaRPr>
          </a:p>
        </p:txBody>
      </p:sp>
      <p:sp>
        <p:nvSpPr>
          <p:cNvPr id="73734" name="Text Box 12">
            <a:extLst>
              <a:ext uri="{FF2B5EF4-FFF2-40B4-BE49-F238E27FC236}">
                <a16:creationId xmlns:a16="http://schemas.microsoft.com/office/drawing/2014/main" id="{403059FB-B38F-4AF8-BE15-609DBAABBD36}"/>
              </a:ext>
            </a:extLst>
          </p:cNvPr>
          <p:cNvSpPr txBox="1">
            <a:spLocks noChangeArrowheads="1"/>
          </p:cNvSpPr>
          <p:nvPr/>
        </p:nvSpPr>
        <p:spPr bwMode="auto">
          <a:xfrm>
            <a:off x="2675731" y="-8104"/>
            <a:ext cx="6840537"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ru-RU" altLang="ru-RU" sz="2400" b="0" i="0" u="none" strike="noStrike" kern="1200" cap="none" spc="0" normalizeH="0" baseline="0" noProof="0" dirty="0">
                <a:ln>
                  <a:noFill/>
                </a:ln>
                <a:solidFill>
                  <a:srgbClr val="003300"/>
                </a:solidFill>
                <a:effectLst/>
                <a:uLnTx/>
                <a:uFillTx/>
                <a:latin typeface="Arial" panose="020B0604020202020204" pitchFamily="34" charset="0"/>
                <a:ea typeface="+mn-ea"/>
                <a:cs typeface="+mn-cs"/>
              </a:rPr>
              <a:t>Профилактика состоит из :</a:t>
            </a:r>
          </a:p>
          <a:p>
            <a:pPr marL="0" marR="0" lvl="0" indent="0" algn="l" defTabSz="914400" rtl="0" eaLnBrk="1" fontAlgn="base" latinLnBrk="0" hangingPunct="1">
              <a:lnSpc>
                <a:spcPct val="100000"/>
              </a:lnSpc>
              <a:spcBef>
                <a:spcPct val="0"/>
              </a:spcBef>
              <a:spcAft>
                <a:spcPct val="0"/>
              </a:spcAft>
              <a:buClrTx/>
              <a:buSzTx/>
              <a:buFont typeface="Wingdings" panose="05000000000000000000" pitchFamily="2" charset="2"/>
              <a:buChar char="v"/>
              <a:tabLst/>
              <a:defRPr/>
            </a:pPr>
            <a:r>
              <a:rPr kumimoji="0" lang="ru-RU" altLang="ru-RU" sz="2400" b="0" i="0" u="none" strike="noStrike" kern="1200" cap="none" spc="0" normalizeH="0" baseline="0" noProof="0" dirty="0">
                <a:ln>
                  <a:noFill/>
                </a:ln>
                <a:solidFill>
                  <a:srgbClr val="003300"/>
                </a:solidFill>
                <a:effectLst/>
                <a:uLnTx/>
                <a:uFillTx/>
                <a:latin typeface="Arial" panose="020B0604020202020204" pitchFamily="34" charset="0"/>
                <a:ea typeface="+mn-ea"/>
                <a:cs typeface="+mn-cs"/>
              </a:rPr>
              <a:t> Проведении дыхательной гимнастики</a:t>
            </a:r>
          </a:p>
          <a:p>
            <a:pPr marL="0" marR="0" lvl="0" indent="0" algn="l" defTabSz="914400" rtl="0" eaLnBrk="1" fontAlgn="base" latinLnBrk="0" hangingPunct="1">
              <a:lnSpc>
                <a:spcPct val="100000"/>
              </a:lnSpc>
              <a:spcBef>
                <a:spcPct val="0"/>
              </a:spcBef>
              <a:spcAft>
                <a:spcPct val="0"/>
              </a:spcAft>
              <a:buClrTx/>
              <a:buSzTx/>
              <a:buFont typeface="Wingdings" panose="05000000000000000000" pitchFamily="2" charset="2"/>
              <a:buChar char="v"/>
              <a:tabLst/>
              <a:defRPr/>
            </a:pPr>
            <a:endParaRPr kumimoji="0" lang="ru-RU" altLang="ru-RU" sz="2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pic>
        <p:nvPicPr>
          <p:cNvPr id="73735" name="Picture 13" descr="IMG_0264">
            <a:extLst>
              <a:ext uri="{FF2B5EF4-FFF2-40B4-BE49-F238E27FC236}">
                <a16:creationId xmlns:a16="http://schemas.microsoft.com/office/drawing/2014/main" id="{6757BAF7-3FE0-4B05-A157-04688F1F2DC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5708"/>
          <a:stretch/>
        </p:blipFill>
        <p:spPr bwMode="auto">
          <a:xfrm>
            <a:off x="562063" y="3367498"/>
            <a:ext cx="2244948" cy="2520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Рисунок 1">
            <a:extLst>
              <a:ext uri="{FF2B5EF4-FFF2-40B4-BE49-F238E27FC236}">
                <a16:creationId xmlns:a16="http://schemas.microsoft.com/office/drawing/2014/main" id="{A0750D6D-A0DF-485C-85CE-BD096C8BE834}"/>
              </a:ext>
            </a:extLst>
          </p:cNvPr>
          <p:cNvPicPr>
            <a:picLocks noChangeAspect="1"/>
          </p:cNvPicPr>
          <p:nvPr/>
        </p:nvPicPr>
        <p:blipFill>
          <a:blip r:embed="rId4"/>
          <a:stretch>
            <a:fillRect/>
          </a:stretch>
        </p:blipFill>
        <p:spPr>
          <a:xfrm>
            <a:off x="486561" y="1192225"/>
            <a:ext cx="2628659" cy="1618562"/>
          </a:xfrm>
          <a:prstGeom prst="rect">
            <a:avLst/>
          </a:prstGeom>
        </p:spPr>
      </p:pic>
      <p:pic>
        <p:nvPicPr>
          <p:cNvPr id="3" name="Рисунок 2">
            <a:extLst>
              <a:ext uri="{FF2B5EF4-FFF2-40B4-BE49-F238E27FC236}">
                <a16:creationId xmlns:a16="http://schemas.microsoft.com/office/drawing/2014/main" id="{596CCDC6-F5D6-45CE-9F30-38D1C0B89D01}"/>
              </a:ext>
            </a:extLst>
          </p:cNvPr>
          <p:cNvPicPr>
            <a:picLocks noChangeAspect="1"/>
          </p:cNvPicPr>
          <p:nvPr/>
        </p:nvPicPr>
        <p:blipFill>
          <a:blip r:embed="rId5"/>
          <a:stretch>
            <a:fillRect/>
          </a:stretch>
        </p:blipFill>
        <p:spPr>
          <a:xfrm>
            <a:off x="6261249" y="1078766"/>
            <a:ext cx="2952767" cy="1845479"/>
          </a:xfrm>
          <a:prstGeom prst="rect">
            <a:avLst/>
          </a:prstGeom>
        </p:spPr>
      </p:pic>
      <p:pic>
        <p:nvPicPr>
          <p:cNvPr id="4" name="Рисунок 3">
            <a:extLst>
              <a:ext uri="{FF2B5EF4-FFF2-40B4-BE49-F238E27FC236}">
                <a16:creationId xmlns:a16="http://schemas.microsoft.com/office/drawing/2014/main" id="{50B88E29-FB5F-4654-B4B6-296010C37716}"/>
              </a:ext>
            </a:extLst>
          </p:cNvPr>
          <p:cNvPicPr>
            <a:picLocks noChangeAspect="1"/>
          </p:cNvPicPr>
          <p:nvPr/>
        </p:nvPicPr>
        <p:blipFill rotWithShape="1">
          <a:blip r:embed="rId6"/>
          <a:srcRect l="43302"/>
          <a:stretch/>
        </p:blipFill>
        <p:spPr>
          <a:xfrm>
            <a:off x="3774744" y="1064074"/>
            <a:ext cx="2016207" cy="1992999"/>
          </a:xfrm>
          <a:prstGeom prst="rect">
            <a:avLst/>
          </a:prstGeom>
        </p:spPr>
      </p:pic>
      <p:pic>
        <p:nvPicPr>
          <p:cNvPr id="5" name="Рисунок 4">
            <a:extLst>
              <a:ext uri="{FF2B5EF4-FFF2-40B4-BE49-F238E27FC236}">
                <a16:creationId xmlns:a16="http://schemas.microsoft.com/office/drawing/2014/main" id="{A2CDD62D-DCBE-4283-BDAF-1D858E36E74D}"/>
              </a:ext>
            </a:extLst>
          </p:cNvPr>
          <p:cNvPicPr>
            <a:picLocks noChangeAspect="1"/>
          </p:cNvPicPr>
          <p:nvPr/>
        </p:nvPicPr>
        <p:blipFill>
          <a:blip r:embed="rId7"/>
          <a:stretch>
            <a:fillRect/>
          </a:stretch>
        </p:blipFill>
        <p:spPr>
          <a:xfrm>
            <a:off x="4097141" y="3212084"/>
            <a:ext cx="5141383" cy="2891514"/>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Рисунок 1">
            <a:extLst>
              <a:ext uri="{FF2B5EF4-FFF2-40B4-BE49-F238E27FC236}">
                <a16:creationId xmlns:a16="http://schemas.microsoft.com/office/drawing/2014/main" id="{64B4BF9A-372B-4BE3-8E69-7B6783D613CE}"/>
              </a:ext>
            </a:extLst>
          </p:cNvPr>
          <p:cNvPicPr>
            <a:picLocks noChangeAspect="1"/>
          </p:cNvPicPr>
          <p:nvPr/>
        </p:nvPicPr>
        <p:blipFill>
          <a:blip r:embed="rId2">
            <a:extLst>
              <a:ext uri="{28A0092B-C50C-407E-A947-70E740481C1C}">
                <a14:useLocalDpi xmlns:a14="http://schemas.microsoft.com/office/drawing/2010/main" val="0"/>
              </a:ext>
            </a:extLst>
          </a:blip>
          <a:srcRect b="16426"/>
          <a:stretch>
            <a:fillRect/>
          </a:stretch>
        </p:blipFill>
        <p:spPr bwMode="auto">
          <a:xfrm>
            <a:off x="0" y="0"/>
            <a:ext cx="12192000" cy="673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79" name="TextBox 7">
            <a:extLst>
              <a:ext uri="{FF2B5EF4-FFF2-40B4-BE49-F238E27FC236}">
                <a16:creationId xmlns:a16="http://schemas.microsoft.com/office/drawing/2014/main" id="{C36112D2-AEAB-4E1E-ADF9-905701432681}"/>
              </a:ext>
            </a:extLst>
          </p:cNvPr>
          <p:cNvSpPr txBox="1">
            <a:spLocks noChangeArrowheads="1"/>
          </p:cNvSpPr>
          <p:nvPr/>
        </p:nvSpPr>
        <p:spPr bwMode="auto">
          <a:xfrm>
            <a:off x="4008438" y="4797426"/>
            <a:ext cx="4895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ru-RU" altLang="ru-RU" sz="1800" b="1" i="0" u="none" strike="noStrike" kern="1200" cap="none" spc="0" normalizeH="0" baseline="0" noProof="0">
              <a:ln>
                <a:noFill/>
              </a:ln>
              <a:solidFill>
                <a:srgbClr val="214C4F"/>
              </a:solidFill>
              <a:effectLst/>
              <a:uLnTx/>
              <a:uFillTx/>
              <a:latin typeface="Arial" panose="020B0604020202020204" pitchFamily="34" charset="0"/>
              <a:ea typeface="+mn-ea"/>
              <a:cs typeface="+mn-cs"/>
            </a:endParaRPr>
          </a:p>
        </p:txBody>
      </p:sp>
      <p:pic>
        <p:nvPicPr>
          <p:cNvPr id="75780" name="Picture 6" descr="massazh-pri-kashle2">
            <a:extLst>
              <a:ext uri="{FF2B5EF4-FFF2-40B4-BE49-F238E27FC236}">
                <a16:creationId xmlns:a16="http://schemas.microsoft.com/office/drawing/2014/main" id="{072F9085-33C8-401F-B196-6F6FC9AE0B3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018" t="4892" r="76175" b="70726"/>
          <a:stretch/>
        </p:blipFill>
        <p:spPr bwMode="auto">
          <a:xfrm>
            <a:off x="254349" y="199910"/>
            <a:ext cx="2778710" cy="2236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1" name="Picture 7" descr="massazh-pri-kashle2">
            <a:extLst>
              <a:ext uri="{FF2B5EF4-FFF2-40B4-BE49-F238E27FC236}">
                <a16:creationId xmlns:a16="http://schemas.microsoft.com/office/drawing/2014/main" id="{ED37C66C-FCF4-4815-A50E-0A1AD92DE3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6518" t="4892" r="3018" b="70726"/>
          <a:stretch>
            <a:fillRect/>
          </a:stretch>
        </p:blipFill>
        <p:spPr bwMode="auto">
          <a:xfrm>
            <a:off x="3033059" y="207990"/>
            <a:ext cx="8142862" cy="2193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2" name="Picture 8" descr="massazh-pri-kashle2">
            <a:extLst>
              <a:ext uri="{FF2B5EF4-FFF2-40B4-BE49-F238E27FC236}">
                <a16:creationId xmlns:a16="http://schemas.microsoft.com/office/drawing/2014/main" id="{875C941A-A297-4E2E-B265-07E159D0EE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018" t="32930" r="50803" b="41452"/>
          <a:stretch>
            <a:fillRect/>
          </a:stretch>
        </p:blipFill>
        <p:spPr bwMode="auto">
          <a:xfrm>
            <a:off x="219458" y="2935034"/>
            <a:ext cx="5551212" cy="2045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5" name="Picture 8" descr="massazh-pri-kashle2">
            <a:extLst>
              <a:ext uri="{FF2B5EF4-FFF2-40B4-BE49-F238E27FC236}">
                <a16:creationId xmlns:a16="http://schemas.microsoft.com/office/drawing/2014/main" id="{E2574945-7DC3-4929-B7F8-D8D52823B2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0394" t="32930" r="3839" b="41452"/>
          <a:stretch>
            <a:fillRect/>
          </a:stretch>
        </p:blipFill>
        <p:spPr bwMode="auto">
          <a:xfrm>
            <a:off x="5990128" y="2916675"/>
            <a:ext cx="5551212" cy="206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Рисунок 1">
            <a:extLst>
              <a:ext uri="{FF2B5EF4-FFF2-40B4-BE49-F238E27FC236}">
                <a16:creationId xmlns:a16="http://schemas.microsoft.com/office/drawing/2014/main" id="{C4E566DF-738F-4C12-AFB9-2ACC793295BC}"/>
              </a:ext>
            </a:extLst>
          </p:cNvPr>
          <p:cNvPicPr>
            <a:picLocks noChangeAspect="1"/>
          </p:cNvPicPr>
          <p:nvPr/>
        </p:nvPicPr>
        <p:blipFill>
          <a:blip r:embed="rId2">
            <a:extLst>
              <a:ext uri="{28A0092B-C50C-407E-A947-70E740481C1C}">
                <a14:useLocalDpi xmlns:a14="http://schemas.microsoft.com/office/drawing/2010/main" val="0"/>
              </a:ext>
            </a:extLst>
          </a:blip>
          <a:srcRect b="16426"/>
          <a:stretch>
            <a:fillRect/>
          </a:stretch>
        </p:blipFill>
        <p:spPr bwMode="auto">
          <a:xfrm>
            <a:off x="0" y="0"/>
            <a:ext cx="12192000" cy="673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6" name="TextBox 1">
            <a:extLst>
              <a:ext uri="{FF2B5EF4-FFF2-40B4-BE49-F238E27FC236}">
                <a16:creationId xmlns:a16="http://schemas.microsoft.com/office/drawing/2014/main" id="{44FC46A7-C74C-4D60-9DB1-FFF99B5D6222}"/>
              </a:ext>
            </a:extLst>
          </p:cNvPr>
          <p:cNvSpPr txBox="1">
            <a:spLocks noChangeArrowheads="1"/>
          </p:cNvSpPr>
          <p:nvPr/>
        </p:nvSpPr>
        <p:spPr bwMode="auto">
          <a:xfrm>
            <a:off x="8759826" y="6308726"/>
            <a:ext cx="18002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ru-RU" altLang="ru-RU" sz="1800" b="1" i="0" u="none" strike="noStrike" kern="1200" cap="none" spc="0" normalizeH="0" baseline="0" noProof="0">
              <a:ln>
                <a:noFill/>
              </a:ln>
              <a:solidFill>
                <a:srgbClr val="214C4F"/>
              </a:solidFill>
              <a:effectLst/>
              <a:uLnTx/>
              <a:uFillTx/>
              <a:latin typeface="Arial" panose="020B0604020202020204" pitchFamily="34" charset="0"/>
              <a:ea typeface="+mn-ea"/>
              <a:cs typeface="+mn-cs"/>
            </a:endParaRPr>
          </a:p>
        </p:txBody>
      </p:sp>
      <p:sp>
        <p:nvSpPr>
          <p:cNvPr id="18437" name="Text Box 5">
            <a:extLst>
              <a:ext uri="{FF2B5EF4-FFF2-40B4-BE49-F238E27FC236}">
                <a16:creationId xmlns:a16="http://schemas.microsoft.com/office/drawing/2014/main" id="{713BBB6A-0933-4B99-8A47-8FEBCD3F19DB}"/>
              </a:ext>
            </a:extLst>
          </p:cNvPr>
          <p:cNvSpPr txBox="1">
            <a:spLocks noChangeArrowheads="1"/>
          </p:cNvSpPr>
          <p:nvPr/>
        </p:nvSpPr>
        <p:spPr bwMode="auto">
          <a:xfrm>
            <a:off x="374904" y="836614"/>
            <a:ext cx="11027664"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just" defTabSz="914400" rtl="0" eaLnBrk="1" fontAlgn="base" latinLnBrk="0" hangingPunct="1">
              <a:lnSpc>
                <a:spcPct val="100000"/>
              </a:lnSpc>
              <a:spcBef>
                <a:spcPct val="50000"/>
              </a:spcBef>
              <a:spcAft>
                <a:spcPct val="0"/>
              </a:spcAft>
              <a:buClrTx/>
              <a:buSzTx/>
              <a:buFontTx/>
              <a:buNone/>
              <a:tabLst/>
              <a:defRPr/>
            </a:pPr>
            <a:r>
              <a:rPr kumimoji="0" lang="ru-RU" altLang="ru-RU" sz="2400" b="0" i="0" u="none" strike="noStrike" kern="1200" cap="none" spc="0" normalizeH="0" baseline="0" noProof="0" dirty="0">
                <a:ln>
                  <a:noFill/>
                </a:ln>
                <a:solidFill>
                  <a:srgbClr val="003300"/>
                </a:solidFill>
                <a:effectLst/>
                <a:uLnTx/>
                <a:uFillTx/>
                <a:latin typeface="Arial" panose="020B0604020202020204" pitchFamily="34" charset="0"/>
                <a:ea typeface="+mn-ea"/>
                <a:cs typeface="+mn-cs"/>
              </a:rPr>
              <a:t>Другая проблема - это недержание мочи у некоторых больных в течение первых дней. Если такое происходит, то вы должны знать, что при нормальном уходе, правильном, своевременном оказании помощи эта проблема очень быстро разрешается, если, конечно, нет функционального расстройства мочевого пузыря. </a:t>
            </a:r>
          </a:p>
        </p:txBody>
      </p:sp>
      <p:pic>
        <p:nvPicPr>
          <p:cNvPr id="18439" name="Picture 7">
            <a:extLst>
              <a:ext uri="{FF2B5EF4-FFF2-40B4-BE49-F238E27FC236}">
                <a16:creationId xmlns:a16="http://schemas.microsoft.com/office/drawing/2014/main" id="{D055AA57-BF80-488B-AC14-2C79F2F54B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2637" r="32637"/>
          <a:stretch>
            <a:fillRect/>
          </a:stretch>
        </p:blipFill>
        <p:spPr bwMode="auto">
          <a:xfrm>
            <a:off x="5010943" y="2837517"/>
            <a:ext cx="2170113" cy="3468688"/>
          </a:xfrm>
          <a:prstGeom prst="rect">
            <a:avLst/>
          </a:prstGeom>
          <a:noFill/>
          <a:extLst>
            <a:ext uri="{909E8E84-426E-40DD-AFC4-6F175D3DCCD1}">
              <a14:hiddenFill xmlns:a14="http://schemas.microsoft.com/office/drawing/2010/main">
                <a:solidFill>
                  <a:srgbClr val="FFFFFF"/>
                </a:solidFill>
              </a14:hiddenFill>
            </a:ext>
          </a:extLst>
        </p:spPr>
      </p:pic>
      <p:pic>
        <p:nvPicPr>
          <p:cNvPr id="18441" name="Picture 9">
            <a:extLst>
              <a:ext uri="{FF2B5EF4-FFF2-40B4-BE49-F238E27FC236}">
                <a16:creationId xmlns:a16="http://schemas.microsoft.com/office/drawing/2014/main" id="{FEF4C302-EC04-4C67-A4C0-51B39C53B7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74825" y="3429001"/>
            <a:ext cx="3144838" cy="1660525"/>
          </a:xfrm>
          <a:prstGeom prst="rect">
            <a:avLst/>
          </a:prstGeom>
          <a:noFill/>
          <a:extLst>
            <a:ext uri="{909E8E84-426E-40DD-AFC4-6F175D3DCCD1}">
              <a14:hiddenFill xmlns:a14="http://schemas.microsoft.com/office/drawing/2010/main">
                <a:solidFill>
                  <a:srgbClr val="FFFFFF"/>
                </a:solidFill>
              </a14:hiddenFill>
            </a:ext>
          </a:extLst>
        </p:spPr>
      </p:pic>
      <p:pic>
        <p:nvPicPr>
          <p:cNvPr id="18443" name="Picture 11">
            <a:extLst>
              <a:ext uri="{FF2B5EF4-FFF2-40B4-BE49-F238E27FC236}">
                <a16:creationId xmlns:a16="http://schemas.microsoft.com/office/drawing/2014/main" id="{A91474EA-08F0-4FDF-9455-B92CC114068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35863" y="2924176"/>
            <a:ext cx="2519362" cy="25193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Рисунок 1">
            <a:extLst>
              <a:ext uri="{FF2B5EF4-FFF2-40B4-BE49-F238E27FC236}">
                <a16:creationId xmlns:a16="http://schemas.microsoft.com/office/drawing/2014/main" id="{2F1158ED-1FAE-4C2B-BEA0-90AFC9432234}"/>
              </a:ext>
            </a:extLst>
          </p:cNvPr>
          <p:cNvPicPr>
            <a:picLocks noChangeAspect="1"/>
          </p:cNvPicPr>
          <p:nvPr/>
        </p:nvPicPr>
        <p:blipFill>
          <a:blip r:embed="rId2">
            <a:extLst>
              <a:ext uri="{28A0092B-C50C-407E-A947-70E740481C1C}">
                <a14:useLocalDpi xmlns:a14="http://schemas.microsoft.com/office/drawing/2010/main" val="0"/>
              </a:ext>
            </a:extLst>
          </a:blip>
          <a:srcRect b="16426"/>
          <a:stretch>
            <a:fillRect/>
          </a:stretch>
        </p:blipFill>
        <p:spPr bwMode="auto">
          <a:xfrm>
            <a:off x="0" y="0"/>
            <a:ext cx="12192000" cy="673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4" name="TextBox 1">
            <a:extLst>
              <a:ext uri="{FF2B5EF4-FFF2-40B4-BE49-F238E27FC236}">
                <a16:creationId xmlns:a16="http://schemas.microsoft.com/office/drawing/2014/main" id="{C28D4FB4-0CE5-47D9-96EA-A2A5D328AC3D}"/>
              </a:ext>
            </a:extLst>
          </p:cNvPr>
          <p:cNvSpPr txBox="1">
            <a:spLocks noChangeArrowheads="1"/>
          </p:cNvSpPr>
          <p:nvPr/>
        </p:nvSpPr>
        <p:spPr bwMode="auto">
          <a:xfrm>
            <a:off x="8759826" y="6308726"/>
            <a:ext cx="18002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ru-RU" altLang="ru-RU" sz="1800" b="1" i="0" u="none" strike="noStrike" kern="1200" cap="none" spc="0" normalizeH="0" baseline="0" noProof="0">
              <a:ln>
                <a:noFill/>
              </a:ln>
              <a:solidFill>
                <a:srgbClr val="214C4F"/>
              </a:solidFill>
              <a:effectLst/>
              <a:uLnTx/>
              <a:uFillTx/>
              <a:latin typeface="Arial" panose="020B0604020202020204" pitchFamily="34" charset="0"/>
              <a:ea typeface="+mn-ea"/>
              <a:cs typeface="+mn-cs"/>
            </a:endParaRPr>
          </a:p>
        </p:txBody>
      </p:sp>
      <p:sp>
        <p:nvSpPr>
          <p:cNvPr id="20485" name="Text Box 5">
            <a:extLst>
              <a:ext uri="{FF2B5EF4-FFF2-40B4-BE49-F238E27FC236}">
                <a16:creationId xmlns:a16="http://schemas.microsoft.com/office/drawing/2014/main" id="{76B73026-2A2A-4D3E-88FB-F3E7271922C9}"/>
              </a:ext>
            </a:extLst>
          </p:cNvPr>
          <p:cNvSpPr txBox="1">
            <a:spLocks noChangeArrowheads="1"/>
          </p:cNvSpPr>
          <p:nvPr/>
        </p:nvSpPr>
        <p:spPr bwMode="auto">
          <a:xfrm>
            <a:off x="292608" y="692151"/>
            <a:ext cx="11576304" cy="3139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just" defTabSz="914400" rtl="0" eaLnBrk="1" fontAlgn="base" latinLnBrk="0" hangingPunct="1">
              <a:lnSpc>
                <a:spcPct val="100000"/>
              </a:lnSpc>
              <a:spcBef>
                <a:spcPct val="50000"/>
              </a:spcBef>
              <a:spcAft>
                <a:spcPct val="0"/>
              </a:spcAft>
              <a:buClrTx/>
              <a:buSzTx/>
              <a:buFontTx/>
              <a:buNone/>
              <a:tabLst/>
              <a:defRPr/>
            </a:pPr>
            <a:r>
              <a:rPr kumimoji="0" lang="ru-RU" altLang="ru-RU" sz="2400" b="0" i="0" u="none" strike="noStrike" kern="1200" cap="none" spc="0" normalizeH="0" baseline="0" noProof="0" dirty="0">
                <a:ln>
                  <a:noFill/>
                </a:ln>
                <a:solidFill>
                  <a:srgbClr val="003300"/>
                </a:solidFill>
                <a:effectLst/>
                <a:uLnTx/>
                <a:uFillTx/>
                <a:latin typeface="Arial" panose="020B0604020202020204" pitchFamily="34" charset="0"/>
                <a:ea typeface="+mn-ea"/>
                <a:cs typeface="+mn-cs"/>
              </a:rPr>
              <a:t> Из-за того, что больной ногой шевелить может быть больно, она зачастую долгое время остается в одном положении и постепенно стопа начинает выворачиваться во внешнюю сторону. Это явление называется ротацией стопы и если с ним не бороться, то после выздоровления пациенту будет тяжело ходить. Для профилактики такой деформации используют специальный </a:t>
            </a:r>
            <a:r>
              <a:rPr kumimoji="0" lang="ru-RU" altLang="ru-RU" sz="2400" b="0" i="0" u="none" strike="noStrike" kern="1200" cap="none" spc="0" normalizeH="0" baseline="0" noProof="0" dirty="0" err="1">
                <a:ln>
                  <a:noFill/>
                </a:ln>
                <a:solidFill>
                  <a:srgbClr val="003300"/>
                </a:solidFill>
                <a:effectLst/>
                <a:uLnTx/>
                <a:uFillTx/>
                <a:latin typeface="Arial" panose="020B0604020202020204" pitchFamily="34" charset="0"/>
                <a:ea typeface="+mn-ea"/>
                <a:cs typeface="+mn-cs"/>
              </a:rPr>
              <a:t>деротационный</a:t>
            </a:r>
            <a:r>
              <a:rPr kumimoji="0" lang="ru-RU" altLang="ru-RU" sz="2400" b="0" i="0" u="none" strike="noStrike" kern="1200" cap="none" spc="0" normalizeH="0" baseline="0" noProof="0" dirty="0">
                <a:ln>
                  <a:noFill/>
                </a:ln>
                <a:solidFill>
                  <a:srgbClr val="003300"/>
                </a:solidFill>
                <a:effectLst/>
                <a:uLnTx/>
                <a:uFillTx/>
                <a:latin typeface="Arial" panose="020B0604020202020204" pitchFamily="34" charset="0"/>
                <a:ea typeface="+mn-ea"/>
                <a:cs typeface="+mn-cs"/>
              </a:rPr>
              <a:t> сапожок из пластика, который можно приобрести в аптеке. Обычно  первый месяц его рекомендуют вообще не снимать;</a:t>
            </a: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ru-RU" altLang="ru-RU" sz="2000" b="0" i="0" u="none" strike="noStrike" kern="1200" cap="none" spc="0" normalizeH="0" baseline="0" noProof="0" dirty="0">
              <a:ln>
                <a:noFill/>
              </a:ln>
              <a:solidFill>
                <a:srgbClr val="003300"/>
              </a:solidFill>
              <a:effectLst/>
              <a:uLnTx/>
              <a:uFillTx/>
              <a:latin typeface="Arial" panose="020B0604020202020204" pitchFamily="34" charset="0"/>
              <a:ea typeface="+mn-ea"/>
              <a:cs typeface="+mn-cs"/>
            </a:endParaRPr>
          </a:p>
        </p:txBody>
      </p:sp>
      <p:pic>
        <p:nvPicPr>
          <p:cNvPr id="20486" name="Picture 6">
            <a:extLst>
              <a:ext uri="{FF2B5EF4-FFF2-40B4-BE49-F238E27FC236}">
                <a16:creationId xmlns:a16="http://schemas.microsoft.com/office/drawing/2014/main" id="{B205B9AB-1BEA-49CE-8817-DCC35E94B2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1949" y="3525196"/>
            <a:ext cx="3975035" cy="2970854"/>
          </a:xfrm>
          <a:prstGeom prst="rect">
            <a:avLst/>
          </a:prstGeom>
          <a:noFill/>
          <a:extLst>
            <a:ext uri="{909E8E84-426E-40DD-AFC4-6F175D3DCCD1}">
              <a14:hiddenFill xmlns:a14="http://schemas.microsoft.com/office/drawing/2010/main">
                <a:solidFill>
                  <a:srgbClr val="FFFFFF"/>
                </a:solidFill>
              </a14:hiddenFill>
            </a:ext>
          </a:extLst>
        </p:spPr>
      </p:pic>
      <p:pic>
        <p:nvPicPr>
          <p:cNvPr id="20487" name="Picture 7">
            <a:extLst>
              <a:ext uri="{FF2B5EF4-FFF2-40B4-BE49-F238E27FC236}">
                <a16:creationId xmlns:a16="http://schemas.microsoft.com/office/drawing/2014/main" id="{098E5E6D-15C7-412D-8F13-C93AAB3A26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9160"/>
          <a:stretch>
            <a:fillRect/>
          </a:stretch>
        </p:blipFill>
        <p:spPr bwMode="auto">
          <a:xfrm>
            <a:off x="7032624" y="3500437"/>
            <a:ext cx="2577719" cy="311903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Рисунок 1">
            <a:extLst>
              <a:ext uri="{FF2B5EF4-FFF2-40B4-BE49-F238E27FC236}">
                <a16:creationId xmlns:a16="http://schemas.microsoft.com/office/drawing/2014/main" id="{013C7863-29B7-4795-BE9F-4587B32779E7}"/>
              </a:ext>
            </a:extLst>
          </p:cNvPr>
          <p:cNvPicPr>
            <a:picLocks noChangeAspect="1"/>
          </p:cNvPicPr>
          <p:nvPr/>
        </p:nvPicPr>
        <p:blipFill>
          <a:blip r:embed="rId2">
            <a:extLst>
              <a:ext uri="{28A0092B-C50C-407E-A947-70E740481C1C}">
                <a14:useLocalDpi xmlns:a14="http://schemas.microsoft.com/office/drawing/2010/main" val="0"/>
              </a:ext>
            </a:extLst>
          </a:blip>
          <a:srcRect b="16426"/>
          <a:stretch>
            <a:fillRect/>
          </a:stretch>
        </p:blipFill>
        <p:spPr bwMode="auto">
          <a:xfrm>
            <a:off x="0" y="0"/>
            <a:ext cx="12192000" cy="673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2" name="TextBox 1">
            <a:extLst>
              <a:ext uri="{FF2B5EF4-FFF2-40B4-BE49-F238E27FC236}">
                <a16:creationId xmlns:a16="http://schemas.microsoft.com/office/drawing/2014/main" id="{C40EB9C3-7296-498C-BAC8-B84E6D7CBE9A}"/>
              </a:ext>
            </a:extLst>
          </p:cNvPr>
          <p:cNvSpPr txBox="1">
            <a:spLocks noChangeArrowheads="1"/>
          </p:cNvSpPr>
          <p:nvPr/>
        </p:nvSpPr>
        <p:spPr bwMode="auto">
          <a:xfrm>
            <a:off x="8759826" y="6308726"/>
            <a:ext cx="18002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ru-RU" altLang="ru-RU" sz="1800" b="1" i="0" u="none" strike="noStrike" kern="1200" cap="none" spc="0" normalizeH="0" baseline="0" noProof="0">
              <a:ln>
                <a:noFill/>
              </a:ln>
              <a:solidFill>
                <a:srgbClr val="214C4F"/>
              </a:solidFill>
              <a:effectLst/>
              <a:uLnTx/>
              <a:uFillTx/>
              <a:latin typeface="Arial" panose="020B0604020202020204" pitchFamily="34" charset="0"/>
              <a:ea typeface="+mn-ea"/>
              <a:cs typeface="+mn-cs"/>
            </a:endParaRPr>
          </a:p>
        </p:txBody>
      </p:sp>
      <p:sp>
        <p:nvSpPr>
          <p:cNvPr id="63493" name="Text Box 5">
            <a:extLst>
              <a:ext uri="{FF2B5EF4-FFF2-40B4-BE49-F238E27FC236}">
                <a16:creationId xmlns:a16="http://schemas.microsoft.com/office/drawing/2014/main" id="{A3B06FC2-6C11-423F-ABEB-56FC55A11A3F}"/>
              </a:ext>
            </a:extLst>
          </p:cNvPr>
          <p:cNvSpPr txBox="1">
            <a:spLocks noChangeArrowheads="1"/>
          </p:cNvSpPr>
          <p:nvPr/>
        </p:nvSpPr>
        <p:spPr bwMode="auto">
          <a:xfrm>
            <a:off x="1992314" y="692151"/>
            <a:ext cx="835183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ru-RU" altLang="ru-RU" sz="2000" b="0" i="0" u="none" strike="noStrike" kern="1200" cap="none" spc="0" normalizeH="0" baseline="0" noProof="0">
              <a:ln>
                <a:noFill/>
              </a:ln>
              <a:solidFill>
                <a:srgbClr val="003300"/>
              </a:solidFill>
              <a:effectLst/>
              <a:uLnTx/>
              <a:uFillTx/>
              <a:latin typeface="Arial" panose="020B0604020202020204" pitchFamily="34" charset="0"/>
              <a:ea typeface="+mn-ea"/>
              <a:cs typeface="+mn-cs"/>
            </a:endParaRPr>
          </a:p>
        </p:txBody>
      </p:sp>
      <p:pic>
        <p:nvPicPr>
          <p:cNvPr id="63499" name="Picture 11">
            <a:extLst>
              <a:ext uri="{FF2B5EF4-FFF2-40B4-BE49-F238E27FC236}">
                <a16:creationId xmlns:a16="http://schemas.microsoft.com/office/drawing/2014/main" id="{BED89957-1048-4D3E-87F3-62692719AC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82888" y="981074"/>
            <a:ext cx="7013970" cy="49625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Рисунок 1">
            <a:extLst>
              <a:ext uri="{FF2B5EF4-FFF2-40B4-BE49-F238E27FC236}">
                <a16:creationId xmlns:a16="http://schemas.microsoft.com/office/drawing/2014/main" id="{07964533-E54A-444B-9176-CF72CD784FB0}"/>
              </a:ext>
            </a:extLst>
          </p:cNvPr>
          <p:cNvPicPr>
            <a:picLocks noChangeAspect="1"/>
          </p:cNvPicPr>
          <p:nvPr/>
        </p:nvPicPr>
        <p:blipFill>
          <a:blip r:embed="rId2">
            <a:extLst>
              <a:ext uri="{28A0092B-C50C-407E-A947-70E740481C1C}">
                <a14:useLocalDpi xmlns:a14="http://schemas.microsoft.com/office/drawing/2010/main" val="0"/>
              </a:ext>
            </a:extLst>
          </a:blip>
          <a:srcRect b="16426"/>
          <a:stretch>
            <a:fillRect/>
          </a:stretch>
        </p:blipFill>
        <p:spPr bwMode="auto">
          <a:xfrm>
            <a:off x="0" y="0"/>
            <a:ext cx="12192000" cy="673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0" name="TextBox 1">
            <a:extLst>
              <a:ext uri="{FF2B5EF4-FFF2-40B4-BE49-F238E27FC236}">
                <a16:creationId xmlns:a16="http://schemas.microsoft.com/office/drawing/2014/main" id="{8B4F2176-95E9-4270-BB26-E342670E3735}"/>
              </a:ext>
            </a:extLst>
          </p:cNvPr>
          <p:cNvSpPr txBox="1">
            <a:spLocks noChangeArrowheads="1"/>
          </p:cNvSpPr>
          <p:nvPr/>
        </p:nvSpPr>
        <p:spPr bwMode="auto">
          <a:xfrm>
            <a:off x="8759826" y="6308726"/>
            <a:ext cx="18002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ru-RU" altLang="ru-RU" sz="1800" b="1" i="0" u="none" strike="noStrike" kern="1200" cap="none" spc="0" normalizeH="0" baseline="0" noProof="0">
              <a:ln>
                <a:noFill/>
              </a:ln>
              <a:solidFill>
                <a:srgbClr val="214C4F"/>
              </a:solidFill>
              <a:effectLst/>
              <a:uLnTx/>
              <a:uFillTx/>
              <a:latin typeface="Arial" panose="020B0604020202020204" pitchFamily="34" charset="0"/>
              <a:ea typeface="+mn-ea"/>
              <a:cs typeface="+mn-cs"/>
            </a:endParaRPr>
          </a:p>
        </p:txBody>
      </p:sp>
      <p:sp>
        <p:nvSpPr>
          <p:cNvPr id="65541" name="Text Box 5">
            <a:extLst>
              <a:ext uri="{FF2B5EF4-FFF2-40B4-BE49-F238E27FC236}">
                <a16:creationId xmlns:a16="http://schemas.microsoft.com/office/drawing/2014/main" id="{8A087158-10BF-4EDA-BFC9-24BDD7D0C588}"/>
              </a:ext>
            </a:extLst>
          </p:cNvPr>
          <p:cNvSpPr txBox="1">
            <a:spLocks noChangeArrowheads="1"/>
          </p:cNvSpPr>
          <p:nvPr/>
        </p:nvSpPr>
        <p:spPr bwMode="auto">
          <a:xfrm>
            <a:off x="1992314" y="692151"/>
            <a:ext cx="835183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ru-RU" altLang="ru-RU" sz="2000" b="0" i="0" u="none" strike="noStrike" kern="1200" cap="none" spc="0" normalizeH="0" baseline="0" noProof="0">
              <a:ln>
                <a:noFill/>
              </a:ln>
              <a:solidFill>
                <a:srgbClr val="003300"/>
              </a:solidFill>
              <a:effectLst/>
              <a:uLnTx/>
              <a:uFillTx/>
              <a:latin typeface="Arial" panose="020B0604020202020204" pitchFamily="34" charset="0"/>
              <a:ea typeface="+mn-ea"/>
              <a:cs typeface="+mn-cs"/>
            </a:endParaRPr>
          </a:p>
        </p:txBody>
      </p:sp>
      <p:pic>
        <p:nvPicPr>
          <p:cNvPr id="65546" name="Picture 10">
            <a:extLst>
              <a:ext uri="{FF2B5EF4-FFF2-40B4-BE49-F238E27FC236}">
                <a16:creationId xmlns:a16="http://schemas.microsoft.com/office/drawing/2014/main" id="{4B662A23-3DAC-448F-9BEB-EFAC8A17F2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5811" y="153988"/>
            <a:ext cx="3276600" cy="2184400"/>
          </a:xfrm>
          <a:prstGeom prst="rect">
            <a:avLst/>
          </a:prstGeom>
          <a:noFill/>
          <a:extLst>
            <a:ext uri="{909E8E84-426E-40DD-AFC4-6F175D3DCCD1}">
              <a14:hiddenFill xmlns:a14="http://schemas.microsoft.com/office/drawing/2010/main">
                <a:solidFill>
                  <a:srgbClr val="FFFFFF"/>
                </a:solidFill>
              </a14:hiddenFill>
            </a:ext>
          </a:extLst>
        </p:spPr>
      </p:pic>
      <p:pic>
        <p:nvPicPr>
          <p:cNvPr id="65547" name="Picture 11">
            <a:extLst>
              <a:ext uri="{FF2B5EF4-FFF2-40B4-BE49-F238E27FC236}">
                <a16:creationId xmlns:a16="http://schemas.microsoft.com/office/drawing/2014/main" id="{DBB19D20-6BD0-4B58-AD4A-816030125A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5811" y="2492376"/>
            <a:ext cx="3241675" cy="2022475"/>
          </a:xfrm>
          <a:prstGeom prst="rect">
            <a:avLst/>
          </a:prstGeom>
          <a:noFill/>
          <a:extLst>
            <a:ext uri="{909E8E84-426E-40DD-AFC4-6F175D3DCCD1}">
              <a14:hiddenFill xmlns:a14="http://schemas.microsoft.com/office/drawing/2010/main">
                <a:solidFill>
                  <a:srgbClr val="FFFFFF"/>
                </a:solidFill>
              </a14:hiddenFill>
            </a:ext>
          </a:extLst>
        </p:spPr>
      </p:pic>
      <p:pic>
        <p:nvPicPr>
          <p:cNvPr id="65548" name="Picture 12">
            <a:extLst>
              <a:ext uri="{FF2B5EF4-FFF2-40B4-BE49-F238E27FC236}">
                <a16:creationId xmlns:a16="http://schemas.microsoft.com/office/drawing/2014/main" id="{DDD74F98-F6CE-46A1-A30C-E052EC3DC74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5810" y="4668839"/>
            <a:ext cx="3241675" cy="1944687"/>
          </a:xfrm>
          <a:prstGeom prst="rect">
            <a:avLst/>
          </a:prstGeom>
          <a:noFill/>
          <a:extLst>
            <a:ext uri="{909E8E84-426E-40DD-AFC4-6F175D3DCCD1}">
              <a14:hiddenFill xmlns:a14="http://schemas.microsoft.com/office/drawing/2010/main">
                <a:solidFill>
                  <a:srgbClr val="FFFFFF"/>
                </a:solidFill>
              </a14:hiddenFill>
            </a:ext>
          </a:extLst>
        </p:spPr>
      </p:pic>
      <p:pic>
        <p:nvPicPr>
          <p:cNvPr id="65549" name="Picture 13">
            <a:extLst>
              <a:ext uri="{FF2B5EF4-FFF2-40B4-BE49-F238E27FC236}">
                <a16:creationId xmlns:a16="http://schemas.microsoft.com/office/drawing/2014/main" id="{58B45A13-DD6C-4FAD-B86D-0CDD77542C2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56364" y="188913"/>
            <a:ext cx="3311525" cy="2209800"/>
          </a:xfrm>
          <a:prstGeom prst="rect">
            <a:avLst/>
          </a:prstGeom>
          <a:noFill/>
          <a:extLst>
            <a:ext uri="{909E8E84-426E-40DD-AFC4-6F175D3DCCD1}">
              <a14:hiddenFill xmlns:a14="http://schemas.microsoft.com/office/drawing/2010/main">
                <a:solidFill>
                  <a:srgbClr val="FFFFFF"/>
                </a:solidFill>
              </a14:hiddenFill>
            </a:ext>
          </a:extLst>
        </p:spPr>
      </p:pic>
      <p:pic>
        <p:nvPicPr>
          <p:cNvPr id="65550" name="Picture 14">
            <a:extLst>
              <a:ext uri="{FF2B5EF4-FFF2-40B4-BE49-F238E27FC236}">
                <a16:creationId xmlns:a16="http://schemas.microsoft.com/office/drawing/2014/main" id="{14939FD1-9C90-4174-A53A-F66BDE5739F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56363" y="2492376"/>
            <a:ext cx="3313112" cy="2066925"/>
          </a:xfrm>
          <a:prstGeom prst="rect">
            <a:avLst/>
          </a:prstGeom>
          <a:noFill/>
          <a:extLst>
            <a:ext uri="{909E8E84-426E-40DD-AFC4-6F175D3DCCD1}">
              <a14:hiddenFill xmlns:a14="http://schemas.microsoft.com/office/drawing/2010/main">
                <a:solidFill>
                  <a:srgbClr val="FFFFFF"/>
                </a:solidFill>
              </a14:hiddenFill>
            </a:ext>
          </a:extLst>
        </p:spPr>
      </p:pic>
      <p:pic>
        <p:nvPicPr>
          <p:cNvPr id="65551" name="Picture 15">
            <a:extLst>
              <a:ext uri="{FF2B5EF4-FFF2-40B4-BE49-F238E27FC236}">
                <a16:creationId xmlns:a16="http://schemas.microsoft.com/office/drawing/2014/main" id="{439B251A-1A36-4412-953A-B9D8A0EBA31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56364" y="4652963"/>
            <a:ext cx="3311525" cy="206216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Рисунок 1">
            <a:extLst>
              <a:ext uri="{FF2B5EF4-FFF2-40B4-BE49-F238E27FC236}">
                <a16:creationId xmlns:a16="http://schemas.microsoft.com/office/drawing/2014/main" id="{40E88005-CEB4-405B-BA3F-6101F733F665}"/>
              </a:ext>
            </a:extLst>
          </p:cNvPr>
          <p:cNvPicPr>
            <a:picLocks noChangeAspect="1"/>
          </p:cNvPicPr>
          <p:nvPr/>
        </p:nvPicPr>
        <p:blipFill>
          <a:blip r:embed="rId2">
            <a:extLst>
              <a:ext uri="{28A0092B-C50C-407E-A947-70E740481C1C}">
                <a14:useLocalDpi xmlns:a14="http://schemas.microsoft.com/office/drawing/2010/main" val="0"/>
              </a:ext>
            </a:extLst>
          </a:blip>
          <a:srcRect b="16426"/>
          <a:stretch>
            <a:fillRect/>
          </a:stretch>
        </p:blipFill>
        <p:spPr bwMode="auto">
          <a:xfrm>
            <a:off x="0" y="0"/>
            <a:ext cx="12192000" cy="673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4" name="TextBox 1">
            <a:extLst>
              <a:ext uri="{FF2B5EF4-FFF2-40B4-BE49-F238E27FC236}">
                <a16:creationId xmlns:a16="http://schemas.microsoft.com/office/drawing/2014/main" id="{75B6B71B-1298-4BDF-AE0A-B792CD058F39}"/>
              </a:ext>
            </a:extLst>
          </p:cNvPr>
          <p:cNvSpPr txBox="1">
            <a:spLocks noChangeArrowheads="1"/>
          </p:cNvSpPr>
          <p:nvPr/>
        </p:nvSpPr>
        <p:spPr bwMode="auto">
          <a:xfrm>
            <a:off x="8759826" y="6308726"/>
            <a:ext cx="18002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ru-RU" altLang="ru-RU" sz="1800" b="1" i="0" u="none" strike="noStrike" kern="1200" cap="none" spc="0" normalizeH="0" baseline="0" noProof="0">
              <a:ln>
                <a:noFill/>
              </a:ln>
              <a:solidFill>
                <a:srgbClr val="214C4F"/>
              </a:solidFill>
              <a:effectLst/>
              <a:uLnTx/>
              <a:uFillTx/>
              <a:latin typeface="Arial" panose="020B0604020202020204" pitchFamily="34" charset="0"/>
              <a:ea typeface="+mn-ea"/>
              <a:cs typeface="+mn-cs"/>
            </a:endParaRPr>
          </a:p>
        </p:txBody>
      </p:sp>
      <p:sp>
        <p:nvSpPr>
          <p:cNvPr id="66565" name="Text Box 5">
            <a:extLst>
              <a:ext uri="{FF2B5EF4-FFF2-40B4-BE49-F238E27FC236}">
                <a16:creationId xmlns:a16="http://schemas.microsoft.com/office/drawing/2014/main" id="{3B9328AC-B538-4F5A-91C1-C52ACCD4C9C8}"/>
              </a:ext>
            </a:extLst>
          </p:cNvPr>
          <p:cNvSpPr txBox="1">
            <a:spLocks noChangeArrowheads="1"/>
          </p:cNvSpPr>
          <p:nvPr/>
        </p:nvSpPr>
        <p:spPr bwMode="auto">
          <a:xfrm>
            <a:off x="1992314" y="692151"/>
            <a:ext cx="835183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ru-RU" altLang="ru-RU" sz="2000" b="0" i="0" u="none" strike="noStrike" kern="1200" cap="none" spc="0" normalizeH="0" baseline="0" noProof="0">
              <a:ln>
                <a:noFill/>
              </a:ln>
              <a:solidFill>
                <a:srgbClr val="003300"/>
              </a:solidFill>
              <a:effectLst/>
              <a:uLnTx/>
              <a:uFillTx/>
              <a:latin typeface="Arial" panose="020B0604020202020204" pitchFamily="34" charset="0"/>
              <a:ea typeface="+mn-ea"/>
              <a:cs typeface="+mn-cs"/>
            </a:endParaRPr>
          </a:p>
        </p:txBody>
      </p:sp>
      <p:pic>
        <p:nvPicPr>
          <p:cNvPr id="66566" name="Picture 6">
            <a:extLst>
              <a:ext uri="{FF2B5EF4-FFF2-40B4-BE49-F238E27FC236}">
                <a16:creationId xmlns:a16="http://schemas.microsoft.com/office/drawing/2014/main" id="{673A13F5-4EBA-4415-94EE-7D5F13A7A1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465" y="120650"/>
            <a:ext cx="5399087" cy="3598862"/>
          </a:xfrm>
          <a:prstGeom prst="rect">
            <a:avLst/>
          </a:prstGeom>
          <a:noFill/>
          <a:extLst>
            <a:ext uri="{909E8E84-426E-40DD-AFC4-6F175D3DCCD1}">
              <a14:hiddenFill xmlns:a14="http://schemas.microsoft.com/office/drawing/2010/main">
                <a:solidFill>
                  <a:srgbClr val="FFFFFF"/>
                </a:solidFill>
              </a14:hiddenFill>
            </a:ext>
          </a:extLst>
        </p:spPr>
      </p:pic>
      <p:pic>
        <p:nvPicPr>
          <p:cNvPr id="66567" name="Picture 7">
            <a:extLst>
              <a:ext uri="{FF2B5EF4-FFF2-40B4-BE49-F238E27FC236}">
                <a16:creationId xmlns:a16="http://schemas.microsoft.com/office/drawing/2014/main" id="{72015EF2-AEF3-4566-A9C4-33210B2235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28467" y="2856249"/>
            <a:ext cx="5399087" cy="381919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Рисунок 1">
            <a:extLst>
              <a:ext uri="{FF2B5EF4-FFF2-40B4-BE49-F238E27FC236}">
                <a16:creationId xmlns:a16="http://schemas.microsoft.com/office/drawing/2014/main" id="{D0183F80-5C10-4221-96BA-B726F1B1070D}"/>
              </a:ext>
            </a:extLst>
          </p:cNvPr>
          <p:cNvPicPr>
            <a:picLocks noChangeAspect="1"/>
          </p:cNvPicPr>
          <p:nvPr/>
        </p:nvPicPr>
        <p:blipFill>
          <a:blip r:embed="rId2">
            <a:extLst>
              <a:ext uri="{28A0092B-C50C-407E-A947-70E740481C1C}">
                <a14:useLocalDpi xmlns:a14="http://schemas.microsoft.com/office/drawing/2010/main" val="0"/>
              </a:ext>
            </a:extLst>
          </a:blip>
          <a:srcRect b="16426"/>
          <a:stretch>
            <a:fillRect/>
          </a:stretch>
        </p:blipFill>
        <p:spPr bwMode="auto">
          <a:xfrm>
            <a:off x="0" y="0"/>
            <a:ext cx="12192000" cy="673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8" name="TextBox 1">
            <a:extLst>
              <a:ext uri="{FF2B5EF4-FFF2-40B4-BE49-F238E27FC236}">
                <a16:creationId xmlns:a16="http://schemas.microsoft.com/office/drawing/2014/main" id="{013EB40E-D742-4580-B7E9-282955F79857}"/>
              </a:ext>
            </a:extLst>
          </p:cNvPr>
          <p:cNvSpPr txBox="1">
            <a:spLocks noChangeArrowheads="1"/>
          </p:cNvSpPr>
          <p:nvPr/>
        </p:nvSpPr>
        <p:spPr bwMode="auto">
          <a:xfrm>
            <a:off x="8759826" y="6308726"/>
            <a:ext cx="18002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ru-RU" altLang="ru-RU" sz="1800" b="1" i="0" u="none" strike="noStrike" kern="1200" cap="none" spc="0" normalizeH="0" baseline="0" noProof="0">
              <a:ln>
                <a:noFill/>
              </a:ln>
              <a:solidFill>
                <a:srgbClr val="214C4F"/>
              </a:solidFill>
              <a:effectLst/>
              <a:uLnTx/>
              <a:uFillTx/>
              <a:latin typeface="Arial" panose="020B0604020202020204" pitchFamily="34" charset="0"/>
              <a:ea typeface="+mn-ea"/>
              <a:cs typeface="+mn-cs"/>
            </a:endParaRPr>
          </a:p>
        </p:txBody>
      </p:sp>
      <p:sp>
        <p:nvSpPr>
          <p:cNvPr id="67589" name="Text Box 5">
            <a:extLst>
              <a:ext uri="{FF2B5EF4-FFF2-40B4-BE49-F238E27FC236}">
                <a16:creationId xmlns:a16="http://schemas.microsoft.com/office/drawing/2014/main" id="{8863C5FD-4290-41CB-BB7F-84A94928D75E}"/>
              </a:ext>
            </a:extLst>
          </p:cNvPr>
          <p:cNvSpPr txBox="1">
            <a:spLocks noChangeArrowheads="1"/>
          </p:cNvSpPr>
          <p:nvPr/>
        </p:nvSpPr>
        <p:spPr bwMode="auto">
          <a:xfrm>
            <a:off x="1992314" y="692151"/>
            <a:ext cx="835183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ru-RU" altLang="ru-RU" sz="2000" b="0" i="0" u="none" strike="noStrike" kern="1200" cap="none" spc="0" normalizeH="0" baseline="0" noProof="0">
              <a:ln>
                <a:noFill/>
              </a:ln>
              <a:solidFill>
                <a:srgbClr val="003300"/>
              </a:solidFill>
              <a:effectLst/>
              <a:uLnTx/>
              <a:uFillTx/>
              <a:latin typeface="Arial" panose="020B0604020202020204" pitchFamily="34" charset="0"/>
              <a:ea typeface="+mn-ea"/>
              <a:cs typeface="+mn-cs"/>
            </a:endParaRPr>
          </a:p>
        </p:txBody>
      </p:sp>
      <p:pic>
        <p:nvPicPr>
          <p:cNvPr id="67591" name="Picture 7">
            <a:extLst>
              <a:ext uri="{FF2B5EF4-FFF2-40B4-BE49-F238E27FC236}">
                <a16:creationId xmlns:a16="http://schemas.microsoft.com/office/drawing/2014/main" id="{F37AACFE-2D39-49F6-89C2-FC8062C0B8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465" y="120650"/>
            <a:ext cx="5882362" cy="3920998"/>
          </a:xfrm>
          <a:prstGeom prst="rect">
            <a:avLst/>
          </a:prstGeom>
          <a:noFill/>
          <a:extLst>
            <a:ext uri="{909E8E84-426E-40DD-AFC4-6F175D3DCCD1}">
              <a14:hiddenFill xmlns:a14="http://schemas.microsoft.com/office/drawing/2010/main">
                <a:solidFill>
                  <a:srgbClr val="FFFFFF"/>
                </a:solidFill>
              </a14:hiddenFill>
            </a:ext>
          </a:extLst>
        </p:spPr>
      </p:pic>
      <p:pic>
        <p:nvPicPr>
          <p:cNvPr id="67592" name="Picture 8">
            <a:extLst>
              <a:ext uri="{FF2B5EF4-FFF2-40B4-BE49-F238E27FC236}">
                <a16:creationId xmlns:a16="http://schemas.microsoft.com/office/drawing/2014/main" id="{244453E6-68CC-44D7-99EF-4FB6B3986B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2815367"/>
            <a:ext cx="5951535" cy="396710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Рисунок 1">
            <a:extLst>
              <a:ext uri="{FF2B5EF4-FFF2-40B4-BE49-F238E27FC236}">
                <a16:creationId xmlns:a16="http://schemas.microsoft.com/office/drawing/2014/main" id="{7AA49C8F-AE27-49FF-8387-2A78266F17E0}"/>
              </a:ext>
            </a:extLst>
          </p:cNvPr>
          <p:cNvPicPr>
            <a:picLocks noChangeAspect="1"/>
          </p:cNvPicPr>
          <p:nvPr/>
        </p:nvPicPr>
        <p:blipFill>
          <a:blip r:embed="rId2">
            <a:extLst>
              <a:ext uri="{28A0092B-C50C-407E-A947-70E740481C1C}">
                <a14:useLocalDpi xmlns:a14="http://schemas.microsoft.com/office/drawing/2010/main" val="0"/>
              </a:ext>
            </a:extLst>
          </a:blip>
          <a:srcRect b="16426"/>
          <a:stretch>
            <a:fillRect/>
          </a:stretch>
        </p:blipFill>
        <p:spPr bwMode="auto">
          <a:xfrm>
            <a:off x="0" y="0"/>
            <a:ext cx="12192000" cy="673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 name="TextBox 1">
            <a:extLst>
              <a:ext uri="{FF2B5EF4-FFF2-40B4-BE49-F238E27FC236}">
                <a16:creationId xmlns:a16="http://schemas.microsoft.com/office/drawing/2014/main" id="{8F8A915E-2F98-4129-8A50-E56F91ACB63E}"/>
              </a:ext>
            </a:extLst>
          </p:cNvPr>
          <p:cNvSpPr txBox="1">
            <a:spLocks noChangeArrowheads="1"/>
          </p:cNvSpPr>
          <p:nvPr/>
        </p:nvSpPr>
        <p:spPr bwMode="auto">
          <a:xfrm>
            <a:off x="8759826" y="6308726"/>
            <a:ext cx="18002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ru-RU" altLang="ru-RU" sz="1800" b="1" i="0" u="none" strike="noStrike" kern="1200" cap="none" spc="0" normalizeH="0" baseline="0" noProof="0">
              <a:ln>
                <a:noFill/>
              </a:ln>
              <a:solidFill>
                <a:srgbClr val="214C4F"/>
              </a:solidFill>
              <a:effectLst/>
              <a:uLnTx/>
              <a:uFillTx/>
              <a:latin typeface="Arial" panose="020B0604020202020204" pitchFamily="34" charset="0"/>
              <a:ea typeface="+mn-ea"/>
              <a:cs typeface="+mn-cs"/>
            </a:endParaRPr>
          </a:p>
        </p:txBody>
      </p:sp>
      <p:sp>
        <p:nvSpPr>
          <p:cNvPr id="5125" name="Text Box 5">
            <a:extLst>
              <a:ext uri="{FF2B5EF4-FFF2-40B4-BE49-F238E27FC236}">
                <a16:creationId xmlns:a16="http://schemas.microsoft.com/office/drawing/2014/main" id="{02722E08-0CF9-4F27-B851-360E0DB34DD2}"/>
              </a:ext>
            </a:extLst>
          </p:cNvPr>
          <p:cNvSpPr txBox="1">
            <a:spLocks noChangeArrowheads="1"/>
          </p:cNvSpPr>
          <p:nvPr/>
        </p:nvSpPr>
        <p:spPr bwMode="auto">
          <a:xfrm>
            <a:off x="2208214" y="549276"/>
            <a:ext cx="7488237"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ru-RU" altLang="ru-RU" sz="2400" b="1" i="0" u="none" strike="noStrike" kern="1200" cap="none" spc="0" normalizeH="0" baseline="0" noProof="0">
                <a:ln>
                  <a:noFill/>
                </a:ln>
                <a:solidFill>
                  <a:srgbClr val="003300"/>
                </a:solidFill>
                <a:effectLst/>
                <a:uLnTx/>
                <a:uFillTx/>
                <a:latin typeface="Arial" panose="020B0604020202020204" pitchFamily="34" charset="0"/>
                <a:ea typeface="+mn-ea"/>
                <a:cs typeface="+mn-cs"/>
              </a:rPr>
              <a:t>Схема уровней  переломов шейки бедренной  кости</a:t>
            </a:r>
          </a:p>
        </p:txBody>
      </p:sp>
      <p:pic>
        <p:nvPicPr>
          <p:cNvPr id="5126" name="Рисунок 2">
            <a:extLst>
              <a:ext uri="{FF2B5EF4-FFF2-40B4-BE49-F238E27FC236}">
                <a16:creationId xmlns:a16="http://schemas.microsoft.com/office/drawing/2014/main" id="{B3528526-12D8-45EF-B6A9-43A01176B3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2056" y="1105571"/>
            <a:ext cx="3211776" cy="5540212"/>
          </a:xfrm>
          <a:prstGeom prst="rect">
            <a:avLst/>
          </a:prstGeom>
          <a:noFill/>
          <a:extLst>
            <a:ext uri="{909E8E84-426E-40DD-AFC4-6F175D3DCCD1}">
              <a14:hiddenFill xmlns:a14="http://schemas.microsoft.com/office/drawing/2010/main">
                <a:solidFill>
                  <a:srgbClr val="FFFFFF"/>
                </a:solidFill>
              </a14:hiddenFill>
            </a:ext>
          </a:extLst>
        </p:spPr>
      </p:pic>
      <p:sp>
        <p:nvSpPr>
          <p:cNvPr id="5127" name="Text Box 7">
            <a:extLst>
              <a:ext uri="{FF2B5EF4-FFF2-40B4-BE49-F238E27FC236}">
                <a16:creationId xmlns:a16="http://schemas.microsoft.com/office/drawing/2014/main" id="{DBB56600-BD9D-4908-9F41-1E931641113D}"/>
              </a:ext>
            </a:extLst>
          </p:cNvPr>
          <p:cNvSpPr txBox="1">
            <a:spLocks noChangeArrowheads="1"/>
          </p:cNvSpPr>
          <p:nvPr/>
        </p:nvSpPr>
        <p:spPr bwMode="auto">
          <a:xfrm>
            <a:off x="5087939" y="1628776"/>
            <a:ext cx="4968875"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ru-RU" altLang="ru-RU" sz="2400" b="1" i="1" u="none" strike="noStrike" kern="1200" cap="none" spc="0" normalizeH="0" baseline="0" noProof="0" dirty="0">
                <a:ln>
                  <a:noFill/>
                </a:ln>
                <a:solidFill>
                  <a:srgbClr val="003300"/>
                </a:solidFill>
                <a:effectLst/>
                <a:uLnTx/>
                <a:uFillTx/>
                <a:latin typeface="Arial" panose="020B0604020202020204" pitchFamily="34" charset="0"/>
                <a:ea typeface="+mn-ea"/>
                <a:cs typeface="+mn-cs"/>
              </a:rPr>
              <a:t>Медиальные переломы</a:t>
            </a:r>
            <a:r>
              <a:rPr kumimoji="0" lang="ru-RU" altLang="ru-RU" sz="2400" b="0" i="0" u="none" strike="noStrike" kern="1200" cap="none" spc="0" normalizeH="0" baseline="0" noProof="0" dirty="0">
                <a:ln>
                  <a:noFill/>
                </a:ln>
                <a:solidFill>
                  <a:srgbClr val="003300"/>
                </a:solidFill>
                <a:effectLst/>
                <a:uLnTx/>
                <a:uFillTx/>
                <a:latin typeface="Arial" panose="020B0604020202020204" pitchFamily="34" charset="0"/>
                <a:ea typeface="+mn-ea"/>
                <a:cs typeface="+mn-cs"/>
              </a:rPr>
              <a:t>:</a:t>
            </a:r>
            <a:endParaRPr kumimoji="0" lang="en-US" altLang="ru-RU" sz="2400" b="0" i="0" u="none" strike="noStrike" kern="1200" cap="none" spc="0" normalizeH="0" baseline="0" noProof="0" dirty="0">
              <a:ln>
                <a:noFill/>
              </a:ln>
              <a:solidFill>
                <a:srgbClr val="003300"/>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ru-RU" altLang="ru-RU" sz="2400" b="0" i="0" u="none" strike="noStrike" kern="1200" cap="none" spc="0" normalizeH="0" baseline="0" noProof="0" dirty="0">
                <a:ln>
                  <a:noFill/>
                </a:ln>
                <a:solidFill>
                  <a:srgbClr val="003300"/>
                </a:solidFill>
                <a:effectLst/>
                <a:uLnTx/>
                <a:uFillTx/>
                <a:latin typeface="Arial" panose="020B0604020202020204" pitchFamily="34" charset="0"/>
                <a:ea typeface="+mn-ea"/>
                <a:cs typeface="+mn-cs"/>
              </a:rPr>
              <a:t>а — </a:t>
            </a:r>
            <a:r>
              <a:rPr kumimoji="0" lang="ru-RU" altLang="ru-RU" sz="2400" b="0" i="0" u="none" strike="noStrike" kern="1200" cap="none" spc="0" normalizeH="0" baseline="0" noProof="0" dirty="0" err="1">
                <a:ln>
                  <a:noFill/>
                </a:ln>
                <a:solidFill>
                  <a:srgbClr val="003300"/>
                </a:solidFill>
                <a:effectLst/>
                <a:uLnTx/>
                <a:uFillTx/>
                <a:latin typeface="Arial" panose="020B0604020202020204" pitchFamily="34" charset="0"/>
                <a:ea typeface="+mn-ea"/>
                <a:cs typeface="+mn-cs"/>
              </a:rPr>
              <a:t>субкапитальный</a:t>
            </a:r>
            <a:r>
              <a:rPr kumimoji="0" lang="ru-RU" altLang="ru-RU" sz="2400" b="0" i="0" u="none" strike="noStrike" kern="1200" cap="none" spc="0" normalizeH="0" baseline="0" noProof="0" dirty="0">
                <a:ln>
                  <a:noFill/>
                </a:ln>
                <a:solidFill>
                  <a:srgbClr val="003300"/>
                </a:solidFill>
                <a:effectLst/>
                <a:uLnTx/>
                <a:uFillTx/>
                <a:latin typeface="Arial" panose="020B0604020202020204" pitchFamily="34" charset="0"/>
                <a:ea typeface="+mn-ea"/>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ru-RU" altLang="ru-RU" sz="2400" b="0" i="0" u="none" strike="noStrike" kern="1200" cap="none" spc="0" normalizeH="0" baseline="0" noProof="0" dirty="0">
                <a:ln>
                  <a:noFill/>
                </a:ln>
                <a:solidFill>
                  <a:srgbClr val="003300"/>
                </a:solidFill>
                <a:effectLst/>
                <a:uLnTx/>
                <a:uFillTx/>
                <a:latin typeface="Arial" panose="020B0604020202020204" pitchFamily="34" charset="0"/>
                <a:ea typeface="+mn-ea"/>
                <a:cs typeface="+mn-cs"/>
              </a:rPr>
              <a:t>б — </a:t>
            </a:r>
            <a:r>
              <a:rPr kumimoji="0" lang="ru-RU" altLang="ru-RU" sz="2400" b="0" i="0" u="none" strike="noStrike" kern="1200" cap="none" spc="0" normalizeH="0" baseline="0" noProof="0" dirty="0" err="1">
                <a:ln>
                  <a:noFill/>
                </a:ln>
                <a:solidFill>
                  <a:srgbClr val="003300"/>
                </a:solidFill>
                <a:effectLst/>
                <a:uLnTx/>
                <a:uFillTx/>
                <a:latin typeface="Arial" panose="020B0604020202020204" pitchFamily="34" charset="0"/>
                <a:ea typeface="+mn-ea"/>
                <a:cs typeface="+mn-cs"/>
              </a:rPr>
              <a:t>трансцервикальный</a:t>
            </a:r>
            <a:r>
              <a:rPr kumimoji="0" lang="ru-RU" altLang="ru-RU" sz="2400" b="0" i="0" u="none" strike="noStrike" kern="1200" cap="none" spc="0" normalizeH="0" baseline="0" noProof="0" dirty="0">
                <a:ln>
                  <a:noFill/>
                </a:ln>
                <a:solidFill>
                  <a:srgbClr val="003300"/>
                </a:solidFill>
                <a:effectLst/>
                <a:uLnTx/>
                <a:uFillTx/>
                <a:latin typeface="Arial" panose="020B0604020202020204" pitchFamily="34" charset="0"/>
                <a:ea typeface="+mn-ea"/>
                <a:cs typeface="+mn-cs"/>
              </a:rPr>
              <a:t>. </a:t>
            </a:r>
            <a:endParaRPr kumimoji="0" lang="en-US" altLang="ru-RU" sz="2400" b="0" i="0" u="none" strike="noStrike" kern="1200" cap="none" spc="0" normalizeH="0" baseline="0" noProof="0" dirty="0">
              <a:ln>
                <a:noFill/>
              </a:ln>
              <a:solidFill>
                <a:srgbClr val="003300"/>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ru-RU" altLang="ru-RU" sz="2400" b="1" i="1" u="none" strike="noStrike" kern="1200" cap="none" spc="0" normalizeH="0" baseline="0" noProof="0" dirty="0">
              <a:ln>
                <a:noFill/>
              </a:ln>
              <a:solidFill>
                <a:srgbClr val="003300"/>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ru-RU" altLang="ru-RU" sz="2400" b="1" i="1" u="none" strike="noStrike" kern="1200" cap="none" spc="0" normalizeH="0" baseline="0" noProof="0" dirty="0">
                <a:ln>
                  <a:noFill/>
                </a:ln>
                <a:solidFill>
                  <a:srgbClr val="003300"/>
                </a:solidFill>
                <a:effectLst/>
                <a:uLnTx/>
                <a:uFillTx/>
                <a:latin typeface="Arial" panose="020B0604020202020204" pitchFamily="34" charset="0"/>
                <a:ea typeface="+mn-ea"/>
                <a:cs typeface="+mn-cs"/>
              </a:rPr>
              <a:t>Латеральные переломы</a:t>
            </a:r>
            <a:r>
              <a:rPr kumimoji="0" lang="ru-RU" altLang="ru-RU" sz="2400" b="0" i="0" u="none" strike="noStrike" kern="1200" cap="none" spc="0" normalizeH="0" baseline="0" noProof="0" dirty="0">
                <a:ln>
                  <a:noFill/>
                </a:ln>
                <a:solidFill>
                  <a:srgbClr val="003300"/>
                </a:solidFill>
                <a:effectLst/>
                <a:uLnTx/>
                <a:uFillTx/>
                <a:latin typeface="Arial" panose="020B0604020202020204" pitchFamily="34" charset="0"/>
                <a:ea typeface="+mn-ea"/>
                <a:cs typeface="+mn-cs"/>
              </a:rPr>
              <a:t>:    </a:t>
            </a:r>
            <a:endParaRPr kumimoji="0" lang="en-US" altLang="ru-RU" sz="2400" b="0" i="0" u="none" strike="noStrike" kern="1200" cap="none" spc="0" normalizeH="0" baseline="0" noProof="0" dirty="0">
              <a:ln>
                <a:noFill/>
              </a:ln>
              <a:solidFill>
                <a:srgbClr val="003300"/>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ru-RU" altLang="ru-RU" sz="2400" b="0" i="0" u="none" strike="noStrike" kern="1200" cap="none" spc="0" normalizeH="0" baseline="0" noProof="0" dirty="0">
                <a:ln>
                  <a:noFill/>
                </a:ln>
                <a:solidFill>
                  <a:srgbClr val="003300"/>
                </a:solidFill>
                <a:effectLst/>
                <a:uLnTx/>
                <a:uFillTx/>
                <a:latin typeface="Arial" panose="020B0604020202020204" pitchFamily="34" charset="0"/>
                <a:ea typeface="+mn-ea"/>
                <a:cs typeface="+mn-cs"/>
              </a:rPr>
              <a:t>в — </a:t>
            </a:r>
            <a:r>
              <a:rPr kumimoji="0" lang="ru-RU" altLang="ru-RU" sz="2400" b="0" i="0" u="none" strike="noStrike" kern="1200" cap="none" spc="0" normalizeH="0" baseline="0" noProof="0" dirty="0" err="1">
                <a:ln>
                  <a:noFill/>
                </a:ln>
                <a:solidFill>
                  <a:srgbClr val="003300"/>
                </a:solidFill>
                <a:effectLst/>
                <a:uLnTx/>
                <a:uFillTx/>
                <a:latin typeface="Arial" panose="020B0604020202020204" pitchFamily="34" charset="0"/>
                <a:ea typeface="+mn-ea"/>
                <a:cs typeface="+mn-cs"/>
              </a:rPr>
              <a:t>межвертельный</a:t>
            </a:r>
            <a:r>
              <a:rPr kumimoji="0" lang="ru-RU" altLang="ru-RU" sz="2400" b="0" i="0" u="none" strike="noStrike" kern="1200" cap="none" spc="0" normalizeH="0" baseline="0" noProof="0" dirty="0">
                <a:ln>
                  <a:noFill/>
                </a:ln>
                <a:solidFill>
                  <a:srgbClr val="003300"/>
                </a:solidFill>
                <a:effectLst/>
                <a:uLnTx/>
                <a:uFillTx/>
                <a:latin typeface="Arial" panose="020B0604020202020204" pitchFamily="34" charset="0"/>
                <a:ea typeface="+mn-ea"/>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ru-RU" altLang="ru-RU" sz="2400" b="0" i="0" u="none" strike="noStrike" kern="1200" cap="none" spc="0" normalizeH="0" baseline="0" noProof="0" dirty="0">
                <a:ln>
                  <a:noFill/>
                </a:ln>
                <a:solidFill>
                  <a:srgbClr val="003300"/>
                </a:solidFill>
                <a:effectLst/>
                <a:uLnTx/>
                <a:uFillTx/>
                <a:latin typeface="Arial" panose="020B0604020202020204" pitchFamily="34" charset="0"/>
                <a:ea typeface="+mn-ea"/>
                <a:cs typeface="+mn-cs"/>
              </a:rPr>
              <a:t>г — </a:t>
            </a:r>
            <a:r>
              <a:rPr kumimoji="0" lang="ru-RU" altLang="ru-RU" sz="2400" b="0" i="0" u="none" strike="noStrike" kern="1200" cap="none" spc="0" normalizeH="0" baseline="0" noProof="0" dirty="0" err="1">
                <a:ln>
                  <a:noFill/>
                </a:ln>
                <a:solidFill>
                  <a:srgbClr val="003300"/>
                </a:solidFill>
                <a:effectLst/>
                <a:uLnTx/>
                <a:uFillTx/>
                <a:latin typeface="Arial" panose="020B0604020202020204" pitchFamily="34" charset="0"/>
                <a:ea typeface="+mn-ea"/>
                <a:cs typeface="+mn-cs"/>
              </a:rPr>
              <a:t>чрезвертельный</a:t>
            </a:r>
            <a:r>
              <a:rPr kumimoji="0" lang="ru-RU" altLang="ru-RU" sz="2400" b="0" i="0" u="none" strike="noStrike" kern="1200" cap="none" spc="0" normalizeH="0" baseline="0" noProof="0" dirty="0">
                <a:ln>
                  <a:noFill/>
                </a:ln>
                <a:solidFill>
                  <a:srgbClr val="003300"/>
                </a:solidFill>
                <a:effectLst/>
                <a:uLnTx/>
                <a:uFillTx/>
                <a:latin typeface="Arial" panose="020B0604020202020204" pitchFamily="34" charset="0"/>
                <a:ea typeface="+mn-ea"/>
                <a:cs typeface="+mn-cs"/>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ru-RU" altLang="ru-RU" sz="2400" b="0" i="0" u="none" strike="noStrike" kern="1200" cap="none" spc="0" normalizeH="0" baseline="0" noProof="0" dirty="0">
                <a:ln>
                  <a:noFill/>
                </a:ln>
                <a:solidFill>
                  <a:srgbClr val="003300"/>
                </a:solidFill>
                <a:effectLst/>
                <a:uLnTx/>
                <a:uFillTx/>
                <a:latin typeface="Arial" panose="020B0604020202020204" pitchFamily="34" charset="0"/>
                <a:ea typeface="+mn-ea"/>
                <a:cs typeface="+mn-cs"/>
              </a:rPr>
              <a:t>д -</a:t>
            </a:r>
            <a:r>
              <a:rPr kumimoji="0" lang="en-US" altLang="ru-RU" sz="2400" b="0" i="0" u="none" strike="noStrike" kern="1200" cap="none" spc="0" normalizeH="0" baseline="0" noProof="0" dirty="0">
                <a:ln>
                  <a:noFill/>
                </a:ln>
                <a:solidFill>
                  <a:srgbClr val="003300"/>
                </a:solidFill>
                <a:effectLst/>
                <a:uLnTx/>
                <a:uFillTx/>
                <a:latin typeface="Arial" panose="020B0604020202020204" pitchFamily="34" charset="0"/>
                <a:ea typeface="+mn-ea"/>
                <a:cs typeface="+mn-cs"/>
              </a:rPr>
              <a:t>   </a:t>
            </a:r>
            <a:r>
              <a:rPr kumimoji="0" lang="ru-RU" altLang="ru-RU" sz="2400" b="0" i="0" u="none" strike="noStrike" kern="1200" cap="none" spc="0" normalizeH="0" baseline="0" noProof="0" dirty="0" err="1">
                <a:ln>
                  <a:noFill/>
                </a:ln>
                <a:solidFill>
                  <a:srgbClr val="003300"/>
                </a:solidFill>
                <a:effectLst/>
                <a:uLnTx/>
                <a:uFillTx/>
                <a:latin typeface="Arial" panose="020B0604020202020204" pitchFamily="34" charset="0"/>
                <a:ea typeface="+mn-ea"/>
                <a:cs typeface="+mn-cs"/>
              </a:rPr>
              <a:t>подвертельный</a:t>
            </a:r>
            <a:r>
              <a:rPr kumimoji="0" lang="ru-RU" altLang="ru-RU" sz="2400" b="0" i="0" u="none" strike="noStrike" kern="1200" cap="none" spc="0" normalizeH="0" baseline="0" noProof="0" dirty="0">
                <a:ln>
                  <a:noFill/>
                </a:ln>
                <a:solidFill>
                  <a:srgbClr val="003300"/>
                </a:solidFill>
                <a:effectLst/>
                <a:uLnTx/>
                <a:uFillTx/>
                <a:latin typeface="Arial" panose="020B0604020202020204" pitchFamily="34" charset="0"/>
                <a:ea typeface="+mn-ea"/>
                <a:cs typeface="+mn-cs"/>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ru-RU" altLang="ru-RU" sz="2400" b="0" i="0" u="none" strike="noStrike" kern="1200" cap="none" spc="0" normalizeH="0" baseline="0" noProof="0" dirty="0" err="1">
                <a:ln>
                  <a:noFill/>
                </a:ln>
                <a:solidFill>
                  <a:srgbClr val="003300"/>
                </a:solidFill>
                <a:effectLst/>
                <a:uLnTx/>
                <a:uFillTx/>
                <a:latin typeface="Arial" panose="020B0604020202020204" pitchFamily="34" charset="0"/>
                <a:ea typeface="+mn-ea"/>
                <a:cs typeface="+mn-cs"/>
              </a:rPr>
              <a:t>г+д</a:t>
            </a:r>
            <a:r>
              <a:rPr kumimoji="0" lang="ru-RU" altLang="ru-RU" sz="2400" b="0" i="0" u="none" strike="noStrike" kern="1200" cap="none" spc="0" normalizeH="0" baseline="0" noProof="0" dirty="0">
                <a:ln>
                  <a:noFill/>
                </a:ln>
                <a:solidFill>
                  <a:srgbClr val="003300"/>
                </a:solidFill>
                <a:effectLst/>
                <a:uLnTx/>
                <a:uFillTx/>
                <a:latin typeface="Arial" panose="020B0604020202020204" pitchFamily="34" charset="0"/>
                <a:ea typeface="+mn-ea"/>
                <a:cs typeface="+mn-cs"/>
              </a:rPr>
              <a:t>-</a:t>
            </a:r>
            <a:r>
              <a:rPr kumimoji="0" lang="en-US" altLang="ru-RU" sz="2400" b="0" i="0" u="none" strike="noStrike" kern="1200" cap="none" spc="0" normalizeH="0" baseline="0" noProof="0" dirty="0">
                <a:ln>
                  <a:noFill/>
                </a:ln>
                <a:solidFill>
                  <a:srgbClr val="003300"/>
                </a:solidFill>
                <a:effectLst/>
                <a:uLnTx/>
                <a:uFillTx/>
                <a:latin typeface="Arial" panose="020B0604020202020204" pitchFamily="34" charset="0"/>
                <a:ea typeface="+mn-ea"/>
                <a:cs typeface="+mn-cs"/>
              </a:rPr>
              <a:t> </a:t>
            </a:r>
            <a:r>
              <a:rPr kumimoji="0" lang="ru-RU" altLang="ru-RU" sz="2400" b="0" i="0" u="none" strike="noStrike" kern="1200" cap="none" spc="0" normalizeH="0" baseline="0" noProof="0" dirty="0" err="1">
                <a:ln>
                  <a:noFill/>
                </a:ln>
                <a:solidFill>
                  <a:srgbClr val="003300"/>
                </a:solidFill>
                <a:effectLst/>
                <a:uLnTx/>
                <a:uFillTx/>
                <a:latin typeface="Arial" panose="020B0604020202020204" pitchFamily="34" charset="0"/>
                <a:ea typeface="+mn-ea"/>
                <a:cs typeface="+mn-cs"/>
              </a:rPr>
              <a:t>чрезподвертельный</a:t>
            </a:r>
            <a:r>
              <a:rPr kumimoji="0" lang="ru-RU" altLang="ru-RU" sz="2400" b="0" i="0" u="none" strike="noStrike" kern="1200" cap="none" spc="0" normalizeH="0" baseline="0" noProof="0" dirty="0">
                <a:ln>
                  <a:noFill/>
                </a:ln>
                <a:solidFill>
                  <a:srgbClr val="003300"/>
                </a:solidFill>
                <a:effectLst/>
                <a:uLnTx/>
                <a:uFillTx/>
                <a:latin typeface="Arial" panose="020B0604020202020204" pitchFamily="34" charset="0"/>
                <a:ea typeface="+mn-ea"/>
                <a:cs typeface="+mn-cs"/>
              </a:rPr>
              <a:t>.</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Рисунок 1">
            <a:extLst>
              <a:ext uri="{FF2B5EF4-FFF2-40B4-BE49-F238E27FC236}">
                <a16:creationId xmlns:a16="http://schemas.microsoft.com/office/drawing/2014/main" id="{7EB0DBB7-8670-414F-BA92-37ECFB9DA3FD}"/>
              </a:ext>
            </a:extLst>
          </p:cNvPr>
          <p:cNvPicPr>
            <a:picLocks noChangeAspect="1"/>
          </p:cNvPicPr>
          <p:nvPr/>
        </p:nvPicPr>
        <p:blipFill>
          <a:blip r:embed="rId2">
            <a:extLst>
              <a:ext uri="{28A0092B-C50C-407E-A947-70E740481C1C}">
                <a14:useLocalDpi xmlns:a14="http://schemas.microsoft.com/office/drawing/2010/main" val="0"/>
              </a:ext>
            </a:extLst>
          </a:blip>
          <a:srcRect b="16426"/>
          <a:stretch>
            <a:fillRect/>
          </a:stretch>
        </p:blipFill>
        <p:spPr bwMode="auto">
          <a:xfrm>
            <a:off x="0" y="0"/>
            <a:ext cx="12192000" cy="673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2" name="TextBox 1">
            <a:extLst>
              <a:ext uri="{FF2B5EF4-FFF2-40B4-BE49-F238E27FC236}">
                <a16:creationId xmlns:a16="http://schemas.microsoft.com/office/drawing/2014/main" id="{A5A1DA3D-5BE0-4487-8CE8-14554CCDE74E}"/>
              </a:ext>
            </a:extLst>
          </p:cNvPr>
          <p:cNvSpPr txBox="1">
            <a:spLocks noChangeArrowheads="1"/>
          </p:cNvSpPr>
          <p:nvPr/>
        </p:nvSpPr>
        <p:spPr bwMode="auto">
          <a:xfrm>
            <a:off x="8759826" y="6308726"/>
            <a:ext cx="18002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ru-RU" altLang="ru-RU" sz="1800" b="1" i="0" u="none" strike="noStrike" kern="1200" cap="none" spc="0" normalizeH="0" baseline="0" noProof="0">
              <a:ln>
                <a:noFill/>
              </a:ln>
              <a:solidFill>
                <a:srgbClr val="214C4F"/>
              </a:solidFill>
              <a:effectLst/>
              <a:uLnTx/>
              <a:uFillTx/>
              <a:latin typeface="Arial" panose="020B0604020202020204" pitchFamily="34" charset="0"/>
              <a:ea typeface="+mn-ea"/>
              <a:cs typeface="+mn-cs"/>
            </a:endParaRPr>
          </a:p>
        </p:txBody>
      </p:sp>
      <p:sp>
        <p:nvSpPr>
          <p:cNvPr id="68613" name="Text Box 5">
            <a:extLst>
              <a:ext uri="{FF2B5EF4-FFF2-40B4-BE49-F238E27FC236}">
                <a16:creationId xmlns:a16="http://schemas.microsoft.com/office/drawing/2014/main" id="{CD602C38-8FA0-46D2-895A-DE70D7E966C7}"/>
              </a:ext>
            </a:extLst>
          </p:cNvPr>
          <p:cNvSpPr txBox="1">
            <a:spLocks noChangeArrowheads="1"/>
          </p:cNvSpPr>
          <p:nvPr/>
        </p:nvSpPr>
        <p:spPr bwMode="auto">
          <a:xfrm>
            <a:off x="1992314" y="692151"/>
            <a:ext cx="835183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ru-RU" altLang="ru-RU" sz="2000" b="0" i="0" u="none" strike="noStrike" kern="1200" cap="none" spc="0" normalizeH="0" baseline="0" noProof="0">
              <a:ln>
                <a:noFill/>
              </a:ln>
              <a:solidFill>
                <a:srgbClr val="003300"/>
              </a:solidFill>
              <a:effectLst/>
              <a:uLnTx/>
              <a:uFillTx/>
              <a:latin typeface="Arial" panose="020B0604020202020204" pitchFamily="34" charset="0"/>
              <a:ea typeface="+mn-ea"/>
              <a:cs typeface="+mn-cs"/>
            </a:endParaRPr>
          </a:p>
        </p:txBody>
      </p:sp>
      <p:pic>
        <p:nvPicPr>
          <p:cNvPr id="68615" name="Picture 7">
            <a:extLst>
              <a:ext uri="{FF2B5EF4-FFF2-40B4-BE49-F238E27FC236}">
                <a16:creationId xmlns:a16="http://schemas.microsoft.com/office/drawing/2014/main" id="{CD374FA0-6AE6-4B38-A784-EB53CAB36D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924" y="120650"/>
            <a:ext cx="5977572" cy="3980951"/>
          </a:xfrm>
          <a:prstGeom prst="rect">
            <a:avLst/>
          </a:prstGeom>
          <a:noFill/>
          <a:extLst>
            <a:ext uri="{909E8E84-426E-40DD-AFC4-6F175D3DCCD1}">
              <a14:hiddenFill xmlns:a14="http://schemas.microsoft.com/office/drawing/2010/main">
                <a:solidFill>
                  <a:srgbClr val="FFFFFF"/>
                </a:solidFill>
              </a14:hiddenFill>
            </a:ext>
          </a:extLst>
        </p:spPr>
      </p:pic>
      <p:pic>
        <p:nvPicPr>
          <p:cNvPr id="68616" name="Picture 8">
            <a:extLst>
              <a:ext uri="{FF2B5EF4-FFF2-40B4-BE49-F238E27FC236}">
                <a16:creationId xmlns:a16="http://schemas.microsoft.com/office/drawing/2014/main" id="{ECD2119C-4BB9-485B-8BA6-3407872A3B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31420" y="3028761"/>
            <a:ext cx="5413375" cy="359886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Рисунок 1">
            <a:extLst>
              <a:ext uri="{FF2B5EF4-FFF2-40B4-BE49-F238E27FC236}">
                <a16:creationId xmlns:a16="http://schemas.microsoft.com/office/drawing/2014/main" id="{7EB0DBB7-8670-414F-BA92-37ECFB9DA3FD}"/>
              </a:ext>
            </a:extLst>
          </p:cNvPr>
          <p:cNvPicPr>
            <a:picLocks noChangeAspect="1"/>
          </p:cNvPicPr>
          <p:nvPr/>
        </p:nvPicPr>
        <p:blipFill>
          <a:blip r:embed="rId2">
            <a:extLst>
              <a:ext uri="{28A0092B-C50C-407E-A947-70E740481C1C}">
                <a14:useLocalDpi xmlns:a14="http://schemas.microsoft.com/office/drawing/2010/main" val="0"/>
              </a:ext>
            </a:extLst>
          </a:blip>
          <a:srcRect b="16426"/>
          <a:stretch>
            <a:fillRect/>
          </a:stretch>
        </p:blipFill>
        <p:spPr bwMode="auto">
          <a:xfrm>
            <a:off x="0" y="0"/>
            <a:ext cx="12192000" cy="673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2" name="TextBox 1">
            <a:extLst>
              <a:ext uri="{FF2B5EF4-FFF2-40B4-BE49-F238E27FC236}">
                <a16:creationId xmlns:a16="http://schemas.microsoft.com/office/drawing/2014/main" id="{A5A1DA3D-5BE0-4487-8CE8-14554CCDE74E}"/>
              </a:ext>
            </a:extLst>
          </p:cNvPr>
          <p:cNvSpPr txBox="1">
            <a:spLocks noChangeArrowheads="1"/>
          </p:cNvSpPr>
          <p:nvPr/>
        </p:nvSpPr>
        <p:spPr bwMode="auto">
          <a:xfrm>
            <a:off x="8759826" y="6308726"/>
            <a:ext cx="18002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ru-RU" altLang="ru-RU" sz="1800" b="1" i="0" u="none" strike="noStrike" kern="1200" cap="none" spc="0" normalizeH="0" baseline="0" noProof="0">
              <a:ln>
                <a:noFill/>
              </a:ln>
              <a:solidFill>
                <a:srgbClr val="214C4F"/>
              </a:solidFill>
              <a:effectLst/>
              <a:uLnTx/>
              <a:uFillTx/>
              <a:latin typeface="Arial" panose="020B0604020202020204" pitchFamily="34" charset="0"/>
              <a:ea typeface="+mn-ea"/>
              <a:cs typeface="+mn-cs"/>
            </a:endParaRPr>
          </a:p>
        </p:txBody>
      </p:sp>
      <p:sp>
        <p:nvSpPr>
          <p:cNvPr id="68613" name="Text Box 5">
            <a:extLst>
              <a:ext uri="{FF2B5EF4-FFF2-40B4-BE49-F238E27FC236}">
                <a16:creationId xmlns:a16="http://schemas.microsoft.com/office/drawing/2014/main" id="{CD602C38-8FA0-46D2-895A-DE70D7E966C7}"/>
              </a:ext>
            </a:extLst>
          </p:cNvPr>
          <p:cNvSpPr txBox="1">
            <a:spLocks noChangeArrowheads="1"/>
          </p:cNvSpPr>
          <p:nvPr/>
        </p:nvSpPr>
        <p:spPr bwMode="auto">
          <a:xfrm>
            <a:off x="1992314" y="692151"/>
            <a:ext cx="835183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ru-RU" altLang="ru-RU" sz="2000" b="0" i="0" u="none" strike="noStrike" kern="1200" cap="none" spc="0" normalizeH="0" baseline="0" noProof="0">
              <a:ln>
                <a:noFill/>
              </a:ln>
              <a:solidFill>
                <a:srgbClr val="003300"/>
              </a:solidFill>
              <a:effectLst/>
              <a:uLnTx/>
              <a:uFillTx/>
              <a:latin typeface="Arial" panose="020B0604020202020204" pitchFamily="34" charset="0"/>
              <a:ea typeface="+mn-ea"/>
              <a:cs typeface="+mn-cs"/>
            </a:endParaRPr>
          </a:p>
        </p:txBody>
      </p:sp>
      <p:pic>
        <p:nvPicPr>
          <p:cNvPr id="2" name="Рисунок 1">
            <a:extLst>
              <a:ext uri="{FF2B5EF4-FFF2-40B4-BE49-F238E27FC236}">
                <a16:creationId xmlns:a16="http://schemas.microsoft.com/office/drawing/2014/main" id="{4C1716EF-4D06-4A60-9687-A8CE26A030C2}"/>
              </a:ext>
            </a:extLst>
          </p:cNvPr>
          <p:cNvPicPr>
            <a:picLocks noChangeAspect="1"/>
          </p:cNvPicPr>
          <p:nvPr/>
        </p:nvPicPr>
        <p:blipFill rotWithShape="1">
          <a:blip r:embed="rId3"/>
          <a:srcRect l="9468" r="8892"/>
          <a:stretch/>
        </p:blipFill>
        <p:spPr>
          <a:xfrm>
            <a:off x="-49368" y="942180"/>
            <a:ext cx="4199138" cy="5915820"/>
          </a:xfrm>
          <a:prstGeom prst="rect">
            <a:avLst/>
          </a:prstGeom>
        </p:spPr>
      </p:pic>
      <p:pic>
        <p:nvPicPr>
          <p:cNvPr id="3" name="Рисунок 2">
            <a:extLst>
              <a:ext uri="{FF2B5EF4-FFF2-40B4-BE49-F238E27FC236}">
                <a16:creationId xmlns:a16="http://schemas.microsoft.com/office/drawing/2014/main" id="{2B1404EA-2C48-4110-B3AA-BC2CF78E7AF1}"/>
              </a:ext>
            </a:extLst>
          </p:cNvPr>
          <p:cNvPicPr>
            <a:picLocks noChangeAspect="1"/>
          </p:cNvPicPr>
          <p:nvPr/>
        </p:nvPicPr>
        <p:blipFill>
          <a:blip r:embed="rId4"/>
          <a:stretch>
            <a:fillRect/>
          </a:stretch>
        </p:blipFill>
        <p:spPr>
          <a:xfrm>
            <a:off x="7755133" y="942178"/>
            <a:ext cx="4436866" cy="5915821"/>
          </a:xfrm>
          <a:prstGeom prst="rect">
            <a:avLst/>
          </a:prstGeom>
        </p:spPr>
      </p:pic>
      <p:pic>
        <p:nvPicPr>
          <p:cNvPr id="4" name="Рисунок 3">
            <a:extLst>
              <a:ext uri="{FF2B5EF4-FFF2-40B4-BE49-F238E27FC236}">
                <a16:creationId xmlns:a16="http://schemas.microsoft.com/office/drawing/2014/main" id="{6719445B-4D24-48F0-9D92-87D067443356}"/>
              </a:ext>
            </a:extLst>
          </p:cNvPr>
          <p:cNvPicPr>
            <a:picLocks noChangeAspect="1"/>
          </p:cNvPicPr>
          <p:nvPr/>
        </p:nvPicPr>
        <p:blipFill rotWithShape="1">
          <a:blip r:embed="rId5"/>
          <a:srcRect l="6685" r="53237"/>
          <a:stretch/>
        </p:blipFill>
        <p:spPr>
          <a:xfrm>
            <a:off x="4199138" y="960439"/>
            <a:ext cx="3435658" cy="5715000"/>
          </a:xfrm>
          <a:prstGeom prst="rect">
            <a:avLst/>
          </a:prstGeom>
        </p:spPr>
      </p:pic>
      <p:sp>
        <p:nvSpPr>
          <p:cNvPr id="5" name="TextBox 4">
            <a:extLst>
              <a:ext uri="{FF2B5EF4-FFF2-40B4-BE49-F238E27FC236}">
                <a16:creationId xmlns:a16="http://schemas.microsoft.com/office/drawing/2014/main" id="{4A35D872-871F-4ECB-A795-FF1994F394F7}"/>
              </a:ext>
            </a:extLst>
          </p:cNvPr>
          <p:cNvSpPr txBox="1"/>
          <p:nvPr/>
        </p:nvSpPr>
        <p:spPr>
          <a:xfrm>
            <a:off x="967666" y="213064"/>
            <a:ext cx="1048452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a:ln>
                  <a:noFill/>
                </a:ln>
                <a:solidFill>
                  <a:srgbClr val="003300"/>
                </a:solidFill>
                <a:effectLst/>
                <a:uLnTx/>
                <a:uFillTx/>
                <a:latin typeface="Arial"/>
                <a:ea typeface="+mn-ea"/>
                <a:cs typeface="+mn-cs"/>
              </a:rPr>
              <a:t>Воздействие:</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a:ln>
                  <a:noFill/>
                </a:ln>
                <a:solidFill>
                  <a:srgbClr val="003300"/>
                </a:solidFill>
                <a:effectLst/>
                <a:uLnTx/>
                <a:uFillTx/>
                <a:latin typeface="Arial"/>
                <a:ea typeface="+mn-ea"/>
                <a:cs typeface="+mn-cs"/>
              </a:rPr>
              <a:t>Обеспечивает фиксацию и стабилизацию тазобедренного сустава</a:t>
            </a:r>
          </a:p>
        </p:txBody>
      </p:sp>
    </p:spTree>
    <p:extLst>
      <p:ext uri="{BB962C8B-B14F-4D97-AF65-F5344CB8AC3E}">
        <p14:creationId xmlns:p14="http://schemas.microsoft.com/office/powerpoint/2010/main" val="35421947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Рисунок 1">
            <a:extLst>
              <a:ext uri="{FF2B5EF4-FFF2-40B4-BE49-F238E27FC236}">
                <a16:creationId xmlns:a16="http://schemas.microsoft.com/office/drawing/2014/main" id="{7EB0DBB7-8670-414F-BA92-37ECFB9DA3FD}"/>
              </a:ext>
            </a:extLst>
          </p:cNvPr>
          <p:cNvPicPr>
            <a:picLocks noChangeAspect="1"/>
          </p:cNvPicPr>
          <p:nvPr/>
        </p:nvPicPr>
        <p:blipFill>
          <a:blip r:embed="rId2">
            <a:extLst>
              <a:ext uri="{28A0092B-C50C-407E-A947-70E740481C1C}">
                <a14:useLocalDpi xmlns:a14="http://schemas.microsoft.com/office/drawing/2010/main" val="0"/>
              </a:ext>
            </a:extLst>
          </a:blip>
          <a:srcRect b="16426"/>
          <a:stretch>
            <a:fillRect/>
          </a:stretch>
        </p:blipFill>
        <p:spPr bwMode="auto">
          <a:xfrm>
            <a:off x="0" y="0"/>
            <a:ext cx="12192000" cy="673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2" name="TextBox 1">
            <a:extLst>
              <a:ext uri="{FF2B5EF4-FFF2-40B4-BE49-F238E27FC236}">
                <a16:creationId xmlns:a16="http://schemas.microsoft.com/office/drawing/2014/main" id="{A5A1DA3D-5BE0-4487-8CE8-14554CCDE74E}"/>
              </a:ext>
            </a:extLst>
          </p:cNvPr>
          <p:cNvSpPr txBox="1">
            <a:spLocks noChangeArrowheads="1"/>
          </p:cNvSpPr>
          <p:nvPr/>
        </p:nvSpPr>
        <p:spPr bwMode="auto">
          <a:xfrm>
            <a:off x="8759826" y="6308726"/>
            <a:ext cx="18002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ru-RU" altLang="ru-RU" sz="1800" b="1" i="0" u="none" strike="noStrike" kern="1200" cap="none" spc="0" normalizeH="0" baseline="0" noProof="0">
              <a:ln>
                <a:noFill/>
              </a:ln>
              <a:solidFill>
                <a:srgbClr val="214C4F"/>
              </a:solidFill>
              <a:effectLst/>
              <a:uLnTx/>
              <a:uFillTx/>
              <a:latin typeface="Arial" panose="020B0604020202020204" pitchFamily="34" charset="0"/>
              <a:ea typeface="+mn-ea"/>
              <a:cs typeface="+mn-cs"/>
            </a:endParaRPr>
          </a:p>
        </p:txBody>
      </p:sp>
      <p:sp>
        <p:nvSpPr>
          <p:cNvPr id="68613" name="Text Box 5">
            <a:extLst>
              <a:ext uri="{FF2B5EF4-FFF2-40B4-BE49-F238E27FC236}">
                <a16:creationId xmlns:a16="http://schemas.microsoft.com/office/drawing/2014/main" id="{CD602C38-8FA0-46D2-895A-DE70D7E966C7}"/>
              </a:ext>
            </a:extLst>
          </p:cNvPr>
          <p:cNvSpPr txBox="1">
            <a:spLocks noChangeArrowheads="1"/>
          </p:cNvSpPr>
          <p:nvPr/>
        </p:nvSpPr>
        <p:spPr bwMode="auto">
          <a:xfrm>
            <a:off x="1992314" y="692151"/>
            <a:ext cx="835183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ru-RU" altLang="ru-RU" sz="2000" b="0" i="0" u="none" strike="noStrike" kern="1200" cap="none" spc="0" normalizeH="0" baseline="0" noProof="0">
              <a:ln>
                <a:noFill/>
              </a:ln>
              <a:solidFill>
                <a:srgbClr val="003300"/>
              </a:solidFill>
              <a:effectLst/>
              <a:uLnTx/>
              <a:uFillTx/>
              <a:latin typeface="Arial" panose="020B0604020202020204" pitchFamily="34" charset="0"/>
              <a:ea typeface="+mn-ea"/>
              <a:cs typeface="+mn-cs"/>
            </a:endParaRPr>
          </a:p>
        </p:txBody>
      </p:sp>
      <p:sp>
        <p:nvSpPr>
          <p:cNvPr id="2" name="TextBox 1">
            <a:extLst>
              <a:ext uri="{FF2B5EF4-FFF2-40B4-BE49-F238E27FC236}">
                <a16:creationId xmlns:a16="http://schemas.microsoft.com/office/drawing/2014/main" id="{BA09F215-9EB4-4F3C-A146-5D0F34EE021D}"/>
              </a:ext>
            </a:extLst>
          </p:cNvPr>
          <p:cNvSpPr txBox="1"/>
          <p:nvPr/>
        </p:nvSpPr>
        <p:spPr>
          <a:xfrm>
            <a:off x="301841" y="443884"/>
            <a:ext cx="10511161" cy="507831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400" b="1" i="0" u="none" strike="noStrike" kern="1200" cap="none" spc="0" normalizeH="0" baseline="0" noProof="0" dirty="0">
                <a:ln>
                  <a:noFill/>
                </a:ln>
                <a:solidFill>
                  <a:srgbClr val="003300"/>
                </a:solidFill>
                <a:effectLst/>
                <a:uLnTx/>
                <a:uFillTx/>
                <a:latin typeface="Arial"/>
                <a:ea typeface="+mn-ea"/>
                <a:cs typeface="+mn-cs"/>
              </a:rPr>
              <a:t>Также вы можете помочь с реабилитацией в домашних условиях</a:t>
            </a:r>
            <a:r>
              <a:rPr kumimoji="0" lang="ru-RU" sz="2000" b="0" i="0" u="none" strike="noStrike" kern="1200" cap="none" spc="0" normalizeH="0" baseline="0" noProof="0" dirty="0">
                <a:ln>
                  <a:noFill/>
                </a:ln>
                <a:solidFill>
                  <a:srgbClr val="003300"/>
                </a:solidFill>
                <a:effectLst/>
                <a:uLnTx/>
                <a:uFillTx/>
                <a:latin typeface="Arial"/>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000" b="0" i="0" u="none" strike="noStrike" kern="1200" cap="none" spc="0" normalizeH="0" baseline="0" noProof="0" dirty="0">
              <a:ln>
                <a:noFill/>
              </a:ln>
              <a:solidFill>
                <a:srgbClr val="003300"/>
              </a:solidFill>
              <a:effectLst/>
              <a:uLnTx/>
              <a:uFillTx/>
              <a:latin typeface="Arial"/>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ru-RU" sz="2000" b="0" i="0" u="none" strike="noStrike" kern="1200" cap="none" spc="0" normalizeH="0" baseline="0" noProof="0" dirty="0">
                <a:ln>
                  <a:noFill/>
                </a:ln>
                <a:solidFill>
                  <a:srgbClr val="003300"/>
                </a:solidFill>
                <a:effectLst/>
                <a:uLnTx/>
                <a:uFillTx/>
                <a:latin typeface="Arial"/>
                <a:ea typeface="+mn-ea"/>
                <a:cs typeface="+mn-cs"/>
              </a:rPr>
              <a:t>Обязательно двигайте пальцами больной ноги — если сам человек не может этого делать, помогите ему.</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ru-RU" sz="2000" b="0" i="0" u="none" strike="noStrike" kern="1200" cap="none" spc="0" normalizeH="0" baseline="0" noProof="0" dirty="0">
                <a:ln>
                  <a:noFill/>
                </a:ln>
                <a:solidFill>
                  <a:srgbClr val="003300"/>
                </a:solidFill>
                <a:effectLst/>
                <a:uLnTx/>
                <a:uFillTx/>
                <a:latin typeface="Arial"/>
                <a:ea typeface="+mn-ea"/>
                <a:cs typeface="+mn-cs"/>
              </a:rPr>
              <a:t>Предложите такое упражнение: пусть больной медленно и мягко нажимает стопой на вашу ладонь.</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ru-RU" sz="2000" b="0" i="0" u="none" strike="noStrike" kern="1200" cap="none" spc="0" normalizeH="0" baseline="0" noProof="0" dirty="0">
                <a:ln>
                  <a:noFill/>
                </a:ln>
                <a:solidFill>
                  <a:srgbClr val="003300"/>
                </a:solidFill>
                <a:effectLst/>
                <a:uLnTx/>
                <a:uFillTx/>
                <a:latin typeface="Arial"/>
                <a:ea typeface="+mn-ea"/>
                <a:cs typeface="+mn-cs"/>
              </a:rPr>
              <a:t>Уже через две недели после перелома можно начинать потихоньку сгибать больную ногу в колене. При этом ухаживающий должен поддерживать ногу одной рукой выше колена, а другой — за икру. Следите, чтобы человеку не было больно.</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ru-RU" sz="2000" b="0" i="0" u="none" strike="noStrike" kern="1200" cap="none" spc="0" normalizeH="0" baseline="0" noProof="0" dirty="0">
                <a:ln>
                  <a:noFill/>
                </a:ln>
                <a:solidFill>
                  <a:srgbClr val="FF0000"/>
                </a:solidFill>
                <a:effectLst/>
                <a:uLnTx/>
                <a:uFillTx/>
                <a:latin typeface="Arial"/>
                <a:ea typeface="+mn-ea"/>
                <a:cs typeface="+mn-cs"/>
              </a:rPr>
              <a:t>Через 10–14 дней </a:t>
            </a:r>
            <a:r>
              <a:rPr kumimoji="0" lang="ru-RU" sz="2000" b="0" i="0" u="none" strike="noStrike" kern="1200" cap="none" spc="0" normalizeH="0" baseline="0" noProof="0" dirty="0">
                <a:ln>
                  <a:noFill/>
                </a:ln>
                <a:solidFill>
                  <a:srgbClr val="003300"/>
                </a:solidFill>
                <a:effectLst/>
                <a:uLnTx/>
                <a:uFillTx/>
                <a:latin typeface="Arial"/>
                <a:ea typeface="+mn-ea"/>
                <a:cs typeface="+mn-cs"/>
              </a:rPr>
              <a:t>можно потихоньку начинать усаживать больного в постели, если нет острой боли и осложнений. Каждый раз увеличивайте угол поднятия верхней части тела, постоянно доводя его до 60 градусов.</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ru-RU" sz="2000" b="0" i="0" u="none" strike="noStrike" kern="1200" cap="none" spc="0" normalizeH="0" baseline="0" noProof="0" dirty="0">
                <a:ln>
                  <a:noFill/>
                </a:ln>
                <a:solidFill>
                  <a:srgbClr val="FF0000"/>
                </a:solidFill>
                <a:effectLst/>
                <a:uLnTx/>
                <a:uFillTx/>
                <a:latin typeface="Arial"/>
                <a:ea typeface="+mn-ea"/>
                <a:cs typeface="+mn-cs"/>
              </a:rPr>
              <a:t>После 20 дней </a:t>
            </a:r>
            <a:r>
              <a:rPr kumimoji="0" lang="ru-RU" sz="2000" b="0" i="0" u="none" strike="noStrike" kern="1200" cap="none" spc="0" normalizeH="0" baseline="0" noProof="0" dirty="0">
                <a:ln>
                  <a:noFill/>
                </a:ln>
                <a:solidFill>
                  <a:srgbClr val="003300"/>
                </a:solidFill>
                <a:effectLst/>
                <a:uLnTx/>
                <a:uFillTx/>
                <a:latin typeface="Arial"/>
                <a:ea typeface="+mn-ea"/>
                <a:cs typeface="+mn-cs"/>
              </a:rPr>
              <a:t>больной может попробовать вставать около кровати, держась за стул или ходунки. В этот момент вы обязательно должны быть рядом.</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ru-RU" sz="2000" b="0" i="0" u="none" strike="noStrike" kern="1200" cap="none" spc="0" normalizeH="0" baseline="0" noProof="0" dirty="0">
                <a:ln>
                  <a:noFill/>
                </a:ln>
                <a:solidFill>
                  <a:srgbClr val="003300"/>
                </a:solidFill>
                <a:effectLst/>
                <a:uLnTx/>
                <a:uFillTx/>
                <a:latin typeface="Arial"/>
                <a:ea typeface="+mn-ea"/>
                <a:cs typeface="+mn-cs"/>
              </a:rPr>
              <a:t>После того как он начнет уверенно стоять, нужно пробовать ходить. Обязательно сопровождайте его.</a:t>
            </a:r>
          </a:p>
        </p:txBody>
      </p:sp>
    </p:spTree>
    <p:extLst>
      <p:ext uri="{BB962C8B-B14F-4D97-AF65-F5344CB8AC3E}">
        <p14:creationId xmlns:p14="http://schemas.microsoft.com/office/powerpoint/2010/main" val="3379713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Рисунок 1">
            <a:extLst>
              <a:ext uri="{FF2B5EF4-FFF2-40B4-BE49-F238E27FC236}">
                <a16:creationId xmlns:a16="http://schemas.microsoft.com/office/drawing/2014/main" id="{19D94733-067D-4D73-9509-D826323A711A}"/>
              </a:ext>
            </a:extLst>
          </p:cNvPr>
          <p:cNvPicPr>
            <a:picLocks noChangeAspect="1"/>
          </p:cNvPicPr>
          <p:nvPr/>
        </p:nvPicPr>
        <p:blipFill>
          <a:blip r:embed="rId2">
            <a:extLst>
              <a:ext uri="{28A0092B-C50C-407E-A947-70E740481C1C}">
                <a14:useLocalDpi xmlns:a14="http://schemas.microsoft.com/office/drawing/2010/main" val="0"/>
              </a:ext>
            </a:extLst>
          </a:blip>
          <a:srcRect b="16426"/>
          <a:stretch>
            <a:fillRect/>
          </a:stretch>
        </p:blipFill>
        <p:spPr bwMode="auto">
          <a:xfrm>
            <a:off x="0" y="0"/>
            <a:ext cx="12192000" cy="673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8" name="TextBox 1">
            <a:extLst>
              <a:ext uri="{FF2B5EF4-FFF2-40B4-BE49-F238E27FC236}">
                <a16:creationId xmlns:a16="http://schemas.microsoft.com/office/drawing/2014/main" id="{732869F7-E381-4D65-8574-5E690233F922}"/>
              </a:ext>
            </a:extLst>
          </p:cNvPr>
          <p:cNvSpPr txBox="1">
            <a:spLocks noChangeArrowheads="1"/>
          </p:cNvSpPr>
          <p:nvPr/>
        </p:nvSpPr>
        <p:spPr bwMode="auto">
          <a:xfrm>
            <a:off x="8759826" y="6308726"/>
            <a:ext cx="18002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ru-RU" altLang="ru-RU" sz="1800" b="1" i="0" u="none" strike="noStrike" kern="1200" cap="none" spc="0" normalizeH="0" baseline="0" noProof="0">
              <a:ln>
                <a:noFill/>
              </a:ln>
              <a:solidFill>
                <a:srgbClr val="214C4F"/>
              </a:solidFill>
              <a:effectLst/>
              <a:uLnTx/>
              <a:uFillTx/>
              <a:latin typeface="Arial" panose="020B0604020202020204" pitchFamily="34" charset="0"/>
              <a:ea typeface="+mn-ea"/>
              <a:cs typeface="+mn-cs"/>
            </a:endParaRPr>
          </a:p>
        </p:txBody>
      </p:sp>
      <p:sp>
        <p:nvSpPr>
          <p:cNvPr id="21512" name="Text Box 8">
            <a:extLst>
              <a:ext uri="{FF2B5EF4-FFF2-40B4-BE49-F238E27FC236}">
                <a16:creationId xmlns:a16="http://schemas.microsoft.com/office/drawing/2014/main" id="{34A6EC8A-F5EC-46A2-A635-2DB19820963B}"/>
              </a:ext>
            </a:extLst>
          </p:cNvPr>
          <p:cNvSpPr txBox="1">
            <a:spLocks noChangeArrowheads="1"/>
          </p:cNvSpPr>
          <p:nvPr/>
        </p:nvSpPr>
        <p:spPr bwMode="auto">
          <a:xfrm>
            <a:off x="219456" y="476251"/>
            <a:ext cx="11887200" cy="29546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just" defTabSz="914400" rtl="0" eaLnBrk="1" fontAlgn="base" latinLnBrk="0" hangingPunct="1">
              <a:lnSpc>
                <a:spcPct val="100000"/>
              </a:lnSpc>
              <a:spcBef>
                <a:spcPct val="50000"/>
              </a:spcBef>
              <a:spcAft>
                <a:spcPct val="0"/>
              </a:spcAft>
              <a:buClrTx/>
              <a:buSzTx/>
              <a:buFontTx/>
              <a:buNone/>
              <a:tabLst/>
              <a:defRPr/>
            </a:pPr>
            <a:r>
              <a:rPr kumimoji="0" lang="ru-RU" altLang="ru-RU" sz="2400" b="0" i="0" u="none" strike="noStrike" kern="1200" cap="none" spc="0" normalizeH="0" baseline="0" noProof="0" dirty="0">
                <a:ln>
                  <a:noFill/>
                </a:ln>
                <a:solidFill>
                  <a:srgbClr val="003300"/>
                </a:solidFill>
                <a:effectLst/>
                <a:uLnTx/>
                <a:uFillTx/>
                <a:latin typeface="Arial" panose="020B0604020202020204" pitchFamily="34" charset="0"/>
                <a:ea typeface="+mn-ea"/>
                <a:cs typeface="+mn-cs"/>
              </a:rPr>
              <a:t>Болезненные ощущения, скованность в передвижениях, осознание жесткой ограниченности своих возможностей могут спровоцировать проблемы с психикой. </a:t>
            </a:r>
          </a:p>
          <a:p>
            <a:pPr marL="0" marR="0" lvl="0" indent="0" algn="just" defTabSz="914400" rtl="0" eaLnBrk="1" fontAlgn="base" latinLnBrk="0" hangingPunct="1">
              <a:lnSpc>
                <a:spcPct val="100000"/>
              </a:lnSpc>
              <a:spcBef>
                <a:spcPct val="50000"/>
              </a:spcBef>
              <a:spcAft>
                <a:spcPct val="0"/>
              </a:spcAft>
              <a:buClrTx/>
              <a:buSzTx/>
              <a:buFontTx/>
              <a:buNone/>
              <a:tabLst/>
              <a:defRPr/>
            </a:pPr>
            <a:r>
              <a:rPr kumimoji="0" lang="ru-RU" altLang="ru-RU" sz="2400" b="0" i="0" u="none" strike="noStrike" kern="1200" cap="none" spc="0" normalizeH="0" baseline="0" noProof="0" dirty="0">
                <a:ln>
                  <a:noFill/>
                </a:ln>
                <a:solidFill>
                  <a:srgbClr val="003300"/>
                </a:solidFill>
                <a:effectLst/>
                <a:uLnTx/>
                <a:uFillTx/>
                <a:latin typeface="Arial" panose="020B0604020202020204" pitchFamily="34" charset="0"/>
                <a:ea typeface="+mn-ea"/>
                <a:cs typeface="+mn-cs"/>
              </a:rPr>
              <a:t>Нередко пациентов развивается депрессивное состояние, характерным для травмы считается также чувство подавленности. Очень важно создать для человека комфортные условия, обеспечить его общением и положительными эмоциями.</a:t>
            </a: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ru-RU" altLang="ru-RU" sz="2000" b="0" i="0" u="none" strike="noStrike" kern="1200" cap="none" spc="0" normalizeH="0" baseline="0" noProof="0" dirty="0">
              <a:ln>
                <a:noFill/>
              </a:ln>
              <a:solidFill>
                <a:srgbClr val="003300"/>
              </a:solidFill>
              <a:effectLst/>
              <a:uLnTx/>
              <a:uFillTx/>
              <a:latin typeface="Arial" panose="020B0604020202020204" pitchFamily="34" charset="0"/>
              <a:ea typeface="+mn-ea"/>
              <a:cs typeface="+mn-cs"/>
            </a:endParaRPr>
          </a:p>
        </p:txBody>
      </p:sp>
      <p:pic>
        <p:nvPicPr>
          <p:cNvPr id="21514" name="Picture 10">
            <a:extLst>
              <a:ext uri="{FF2B5EF4-FFF2-40B4-BE49-F238E27FC236}">
                <a16:creationId xmlns:a16="http://schemas.microsoft.com/office/drawing/2014/main" id="{F87DC43F-45B3-46B5-A200-78ECC3D4DA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1730" y="3328258"/>
            <a:ext cx="5154666" cy="316382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Рисунок 1">
            <a:extLst>
              <a:ext uri="{FF2B5EF4-FFF2-40B4-BE49-F238E27FC236}">
                <a16:creationId xmlns:a16="http://schemas.microsoft.com/office/drawing/2014/main" id="{CD3C2082-B36D-4F60-B89B-E7E954BBE4B7}"/>
              </a:ext>
            </a:extLst>
          </p:cNvPr>
          <p:cNvPicPr>
            <a:picLocks noChangeAspect="1"/>
          </p:cNvPicPr>
          <p:nvPr/>
        </p:nvPicPr>
        <p:blipFill>
          <a:blip r:embed="rId2">
            <a:extLst>
              <a:ext uri="{28A0092B-C50C-407E-A947-70E740481C1C}">
                <a14:useLocalDpi xmlns:a14="http://schemas.microsoft.com/office/drawing/2010/main" val="0"/>
              </a:ext>
            </a:extLst>
          </a:blip>
          <a:srcRect b="16426"/>
          <a:stretch>
            <a:fillRect/>
          </a:stretch>
        </p:blipFill>
        <p:spPr bwMode="auto">
          <a:xfrm>
            <a:off x="0" y="0"/>
            <a:ext cx="12192000" cy="673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2" name="TextBox 1">
            <a:extLst>
              <a:ext uri="{FF2B5EF4-FFF2-40B4-BE49-F238E27FC236}">
                <a16:creationId xmlns:a16="http://schemas.microsoft.com/office/drawing/2014/main" id="{38ADDC8E-1B73-4924-9081-38C29CD626A4}"/>
              </a:ext>
            </a:extLst>
          </p:cNvPr>
          <p:cNvSpPr txBox="1">
            <a:spLocks noChangeArrowheads="1"/>
          </p:cNvSpPr>
          <p:nvPr/>
        </p:nvSpPr>
        <p:spPr bwMode="auto">
          <a:xfrm>
            <a:off x="8759826" y="6308726"/>
            <a:ext cx="18002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ru-RU" altLang="ru-RU" sz="1800" b="1" i="0" u="none" strike="noStrike" kern="1200" cap="none" spc="0" normalizeH="0" baseline="0" noProof="0">
              <a:ln>
                <a:noFill/>
              </a:ln>
              <a:solidFill>
                <a:srgbClr val="214C4F"/>
              </a:solidFill>
              <a:effectLst/>
              <a:uLnTx/>
              <a:uFillTx/>
              <a:latin typeface="Arial" panose="020B0604020202020204" pitchFamily="34" charset="0"/>
              <a:ea typeface="+mn-ea"/>
              <a:cs typeface="+mn-cs"/>
            </a:endParaRPr>
          </a:p>
        </p:txBody>
      </p:sp>
      <p:sp>
        <p:nvSpPr>
          <p:cNvPr id="22533" name="Text Box 5">
            <a:extLst>
              <a:ext uri="{FF2B5EF4-FFF2-40B4-BE49-F238E27FC236}">
                <a16:creationId xmlns:a16="http://schemas.microsoft.com/office/drawing/2014/main" id="{E297533C-2B0F-404D-9F06-96F08FF0545A}"/>
              </a:ext>
            </a:extLst>
          </p:cNvPr>
          <p:cNvSpPr txBox="1">
            <a:spLocks noChangeArrowheads="1"/>
          </p:cNvSpPr>
          <p:nvPr/>
        </p:nvSpPr>
        <p:spPr bwMode="auto">
          <a:xfrm>
            <a:off x="3359151" y="1844676"/>
            <a:ext cx="47529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ru-RU" altLang="ru-R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2534" name="Text Box 6">
            <a:extLst>
              <a:ext uri="{FF2B5EF4-FFF2-40B4-BE49-F238E27FC236}">
                <a16:creationId xmlns:a16="http://schemas.microsoft.com/office/drawing/2014/main" id="{912CF1AE-84EC-4AD1-8687-0A45A373C59A}"/>
              </a:ext>
            </a:extLst>
          </p:cNvPr>
          <p:cNvSpPr txBox="1">
            <a:spLocks noChangeArrowheads="1"/>
          </p:cNvSpPr>
          <p:nvPr/>
        </p:nvSpPr>
        <p:spPr bwMode="auto">
          <a:xfrm>
            <a:off x="4079875" y="188914"/>
            <a:ext cx="345598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ru-RU" altLang="ru-RU" sz="2400" b="0" i="0" u="none" strike="noStrike" kern="1200" cap="none" spc="0" normalizeH="0" baseline="0" noProof="0" dirty="0">
                <a:ln>
                  <a:noFill/>
                </a:ln>
                <a:solidFill>
                  <a:srgbClr val="003300"/>
                </a:solidFill>
                <a:effectLst/>
                <a:uLnTx/>
                <a:uFillTx/>
                <a:latin typeface="Arial" panose="020B0604020202020204" pitchFamily="34" charset="0"/>
                <a:ea typeface="+mn-ea"/>
                <a:cs typeface="+mn-cs"/>
              </a:rPr>
              <a:t>Кальциевая диета</a:t>
            </a:r>
          </a:p>
        </p:txBody>
      </p:sp>
      <p:sp>
        <p:nvSpPr>
          <p:cNvPr id="22537" name="Text Box 9">
            <a:extLst>
              <a:ext uri="{FF2B5EF4-FFF2-40B4-BE49-F238E27FC236}">
                <a16:creationId xmlns:a16="http://schemas.microsoft.com/office/drawing/2014/main" id="{D57912E3-7116-4284-B86C-1CBA3531F49B}"/>
              </a:ext>
            </a:extLst>
          </p:cNvPr>
          <p:cNvSpPr txBox="1">
            <a:spLocks noChangeArrowheads="1"/>
          </p:cNvSpPr>
          <p:nvPr/>
        </p:nvSpPr>
        <p:spPr bwMode="auto">
          <a:xfrm>
            <a:off x="128016" y="765176"/>
            <a:ext cx="11841480"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just" defTabSz="914400" rtl="0" eaLnBrk="1" fontAlgn="base" latinLnBrk="0" hangingPunct="1">
              <a:lnSpc>
                <a:spcPct val="100000"/>
              </a:lnSpc>
              <a:spcBef>
                <a:spcPct val="50000"/>
              </a:spcBef>
              <a:spcAft>
                <a:spcPct val="0"/>
              </a:spcAft>
              <a:buClrTx/>
              <a:buSzTx/>
              <a:buFontTx/>
              <a:buNone/>
              <a:tabLst/>
              <a:defRPr/>
            </a:pPr>
            <a:r>
              <a:rPr kumimoji="0" lang="ru-RU" altLang="ru-RU" sz="2400" b="0" i="0" u="none" strike="noStrike" kern="1200" cap="none" spc="0" normalizeH="0" baseline="0" noProof="0" dirty="0">
                <a:ln>
                  <a:noFill/>
                </a:ln>
                <a:solidFill>
                  <a:srgbClr val="003300"/>
                </a:solidFill>
                <a:effectLst/>
                <a:uLnTx/>
                <a:uFillTx/>
                <a:latin typeface="Arial" panose="020B0604020202020204" pitchFamily="34" charset="0"/>
                <a:ea typeface="+mn-ea"/>
                <a:cs typeface="+mn-cs"/>
              </a:rPr>
              <a:t>Норма потребления кальция зависит от возраста и пола. Женщины в возрасте до 50 лет должны получать около 1000 мг данного минерала ежесуточно.</a:t>
            </a:r>
          </a:p>
          <a:p>
            <a:pPr marL="0" marR="0" lvl="0" indent="0" algn="just" defTabSz="914400" rtl="0" eaLnBrk="1" fontAlgn="base" latinLnBrk="0" hangingPunct="1">
              <a:lnSpc>
                <a:spcPct val="100000"/>
              </a:lnSpc>
              <a:spcBef>
                <a:spcPct val="50000"/>
              </a:spcBef>
              <a:spcAft>
                <a:spcPct val="0"/>
              </a:spcAft>
              <a:buClrTx/>
              <a:buSzTx/>
              <a:buFontTx/>
              <a:buNone/>
              <a:tabLst/>
              <a:defRPr/>
            </a:pPr>
            <a:r>
              <a:rPr kumimoji="0" lang="ru-RU" altLang="ru-RU" sz="2400" b="0" i="0" u="none" strike="noStrike" kern="1200" cap="none" spc="0" normalizeH="0" baseline="0" noProof="0" dirty="0">
                <a:ln>
                  <a:noFill/>
                </a:ln>
                <a:solidFill>
                  <a:srgbClr val="003300"/>
                </a:solidFill>
                <a:effectLst/>
                <a:uLnTx/>
                <a:uFillTx/>
                <a:latin typeface="Arial" panose="020B0604020202020204" pitchFamily="34" charset="0"/>
                <a:ea typeface="+mn-ea"/>
                <a:cs typeface="+mn-cs"/>
              </a:rPr>
              <a:t> Дневная доза кальция для женщин старше 50-1200 мг. С мужчинами ситуация несколько иная. </a:t>
            </a:r>
          </a:p>
          <a:p>
            <a:pPr marL="0" marR="0" lvl="0" indent="0" algn="just" defTabSz="914400" rtl="0" eaLnBrk="1" fontAlgn="base" latinLnBrk="0" hangingPunct="1">
              <a:lnSpc>
                <a:spcPct val="100000"/>
              </a:lnSpc>
              <a:spcBef>
                <a:spcPct val="50000"/>
              </a:spcBef>
              <a:spcAft>
                <a:spcPct val="0"/>
              </a:spcAft>
              <a:buClrTx/>
              <a:buSzTx/>
              <a:buFontTx/>
              <a:buNone/>
              <a:tabLst/>
              <a:defRPr/>
            </a:pPr>
            <a:r>
              <a:rPr kumimoji="0" lang="ru-RU" altLang="ru-RU" sz="2400" b="0" i="0" u="none" strike="noStrike" kern="1200" cap="none" spc="0" normalizeH="0" baseline="0" noProof="0" dirty="0">
                <a:ln>
                  <a:noFill/>
                </a:ln>
                <a:solidFill>
                  <a:srgbClr val="003300"/>
                </a:solidFill>
                <a:effectLst/>
                <a:uLnTx/>
                <a:uFillTx/>
                <a:latin typeface="Arial" panose="020B0604020202020204" pitchFamily="34" charset="0"/>
                <a:ea typeface="+mn-ea"/>
                <a:cs typeface="+mn-cs"/>
              </a:rPr>
              <a:t>1000 мг – мужская потребность в кальции вплоть до 70 лет. После семидесяти необходимо употреблять с пищей и пищевыми добавками 1200 мг минерала. </a:t>
            </a:r>
          </a:p>
        </p:txBody>
      </p:sp>
      <p:pic>
        <p:nvPicPr>
          <p:cNvPr id="22539" name="Picture 11">
            <a:extLst>
              <a:ext uri="{FF2B5EF4-FFF2-40B4-BE49-F238E27FC236}">
                <a16:creationId xmlns:a16="http://schemas.microsoft.com/office/drawing/2014/main" id="{798A8BBE-505E-4D82-A7CC-980EE5744C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32175" y="4076700"/>
            <a:ext cx="4562475" cy="25431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Рисунок 1">
            <a:extLst>
              <a:ext uri="{FF2B5EF4-FFF2-40B4-BE49-F238E27FC236}">
                <a16:creationId xmlns:a16="http://schemas.microsoft.com/office/drawing/2014/main" id="{FE8544CF-AC89-4F63-A67E-1A01B497DC4B}"/>
              </a:ext>
            </a:extLst>
          </p:cNvPr>
          <p:cNvPicPr>
            <a:picLocks noChangeAspect="1"/>
          </p:cNvPicPr>
          <p:nvPr/>
        </p:nvPicPr>
        <p:blipFill>
          <a:blip r:embed="rId2">
            <a:extLst>
              <a:ext uri="{28A0092B-C50C-407E-A947-70E740481C1C}">
                <a14:useLocalDpi xmlns:a14="http://schemas.microsoft.com/office/drawing/2010/main" val="0"/>
              </a:ext>
            </a:extLst>
          </a:blip>
          <a:srcRect b="16426"/>
          <a:stretch>
            <a:fillRect/>
          </a:stretch>
        </p:blipFill>
        <p:spPr bwMode="auto">
          <a:xfrm>
            <a:off x="0" y="0"/>
            <a:ext cx="12192000" cy="673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Прямоугольник 2">
            <a:extLst>
              <a:ext uri="{FF2B5EF4-FFF2-40B4-BE49-F238E27FC236}">
                <a16:creationId xmlns:a16="http://schemas.microsoft.com/office/drawing/2014/main" id="{D47B014C-47D0-42CA-BE76-4D167648A98F}"/>
              </a:ext>
            </a:extLst>
          </p:cNvPr>
          <p:cNvSpPr/>
          <p:nvPr/>
        </p:nvSpPr>
        <p:spPr>
          <a:xfrm>
            <a:off x="1524000" y="6737350"/>
            <a:ext cx="9144000" cy="241300"/>
          </a:xfrm>
          <a:prstGeom prst="rect">
            <a:avLst/>
          </a:prstGeom>
          <a:solidFill>
            <a:srgbClr val="347278"/>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FFFFFF"/>
              </a:solidFill>
              <a:effectLst/>
              <a:uLnTx/>
              <a:uFillTx/>
              <a:latin typeface="Arial"/>
              <a:ea typeface="+mn-ea"/>
              <a:cs typeface="+mn-cs"/>
            </a:endParaRPr>
          </a:p>
        </p:txBody>
      </p:sp>
      <p:sp>
        <p:nvSpPr>
          <p:cNvPr id="28676" name="TextBox 1">
            <a:extLst>
              <a:ext uri="{FF2B5EF4-FFF2-40B4-BE49-F238E27FC236}">
                <a16:creationId xmlns:a16="http://schemas.microsoft.com/office/drawing/2014/main" id="{E0CD8719-6BA7-43F7-8E70-5613C36B7560}"/>
              </a:ext>
            </a:extLst>
          </p:cNvPr>
          <p:cNvSpPr txBox="1">
            <a:spLocks noChangeArrowheads="1"/>
          </p:cNvSpPr>
          <p:nvPr/>
        </p:nvSpPr>
        <p:spPr bwMode="auto">
          <a:xfrm>
            <a:off x="8759826" y="6308726"/>
            <a:ext cx="18002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ru-RU" altLang="ru-RU" sz="1800" b="1" i="0" u="none" strike="noStrike" kern="1200" cap="none" spc="0" normalizeH="0" baseline="0" noProof="0">
              <a:ln>
                <a:noFill/>
              </a:ln>
              <a:solidFill>
                <a:srgbClr val="214C4F"/>
              </a:solidFill>
              <a:effectLst/>
              <a:uLnTx/>
              <a:uFillTx/>
              <a:latin typeface="Arial" panose="020B0604020202020204" pitchFamily="34" charset="0"/>
              <a:ea typeface="+mn-ea"/>
              <a:cs typeface="+mn-cs"/>
            </a:endParaRPr>
          </a:p>
        </p:txBody>
      </p:sp>
      <p:graphicFrame>
        <p:nvGraphicFramePr>
          <p:cNvPr id="28735" name="Group 63">
            <a:extLst>
              <a:ext uri="{FF2B5EF4-FFF2-40B4-BE49-F238E27FC236}">
                <a16:creationId xmlns:a16="http://schemas.microsoft.com/office/drawing/2014/main" id="{9BD87643-483B-46EE-84F3-0DA11610D49B}"/>
              </a:ext>
            </a:extLst>
          </p:cNvPr>
          <p:cNvGraphicFramePr>
            <a:graphicFrameLocks noGrp="1"/>
          </p:cNvGraphicFramePr>
          <p:nvPr/>
        </p:nvGraphicFramePr>
        <p:xfrm>
          <a:off x="151195" y="120650"/>
          <a:ext cx="8321294" cy="6675120"/>
        </p:xfrm>
        <a:graphic>
          <a:graphicData uri="http://schemas.openxmlformats.org/drawingml/2006/table">
            <a:tbl>
              <a:tblPr/>
              <a:tblGrid>
                <a:gridCol w="3267290">
                  <a:extLst>
                    <a:ext uri="{9D8B030D-6E8A-4147-A177-3AD203B41FA5}">
                      <a16:colId xmlns:a16="http://schemas.microsoft.com/office/drawing/2014/main" val="3033634031"/>
                    </a:ext>
                  </a:extLst>
                </a:gridCol>
                <a:gridCol w="5054004">
                  <a:extLst>
                    <a:ext uri="{9D8B030D-6E8A-4147-A177-3AD203B41FA5}">
                      <a16:colId xmlns:a16="http://schemas.microsoft.com/office/drawing/2014/main" val="3229097774"/>
                    </a:ext>
                  </a:extLst>
                </a:gridCol>
              </a:tblGrid>
              <a:tr h="366713">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2400" b="0" i="0" u="none" strike="noStrike" cap="none" normalizeH="0" baseline="0" dirty="0">
                          <a:ln>
                            <a:noFill/>
                          </a:ln>
                          <a:solidFill>
                            <a:srgbClr val="003300"/>
                          </a:solidFill>
                          <a:effectLst/>
                          <a:latin typeface="Arial" panose="020B0604020202020204" pitchFamily="34" charset="0"/>
                        </a:rPr>
                        <a:t>Продукт</a:t>
                      </a:r>
                    </a:p>
                  </a:txBody>
                  <a:tcPr anchor="ctr" horzOverflow="overflow">
                    <a:lnL cap="flat">
                      <a:noFill/>
                    </a:lnL>
                    <a:lnR>
                      <a:noFill/>
                    </a:lnR>
                    <a:lnT cap="flat">
                      <a:noFill/>
                    </a:lnT>
                    <a:lnB>
                      <a:noFill/>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2400" b="0" i="0" u="none" strike="noStrike" cap="none" normalizeH="0" baseline="0">
                          <a:ln>
                            <a:noFill/>
                          </a:ln>
                          <a:solidFill>
                            <a:srgbClr val="003300"/>
                          </a:solidFill>
                          <a:effectLst/>
                          <a:latin typeface="Arial" panose="020B0604020202020204" pitchFamily="34" charset="0"/>
                        </a:rPr>
                        <a:t>Содержание кальция в мг на 100 гр</a:t>
                      </a:r>
                    </a:p>
                  </a:txBody>
                  <a:tcPr anchor="ctr" horzOverflow="overflow">
                    <a:lnL>
                      <a:noFill/>
                    </a:lnL>
                    <a:lnR cap="flat">
                      <a:noFill/>
                    </a:lnR>
                    <a:lnT cap="flat">
                      <a:noFill/>
                    </a:lnT>
                    <a:lnB>
                      <a:noFill/>
                    </a:lnB>
                    <a:lnTlToBr>
                      <a:noFill/>
                    </a:lnTlToBr>
                    <a:lnBlToTr>
                      <a:noFill/>
                    </a:lnBlToTr>
                    <a:noFill/>
                  </a:tcPr>
                </a:tc>
                <a:extLst>
                  <a:ext uri="{0D108BD9-81ED-4DB2-BD59-A6C34878D82A}">
                    <a16:rowId xmlns:a16="http://schemas.microsoft.com/office/drawing/2014/main" val="1380620596"/>
                  </a:ext>
                </a:extLst>
              </a:tr>
              <a:tr h="366713">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2400" b="0" i="0" u="none" strike="noStrike" cap="none" normalizeH="0" baseline="0" dirty="0">
                          <a:ln>
                            <a:noFill/>
                          </a:ln>
                          <a:solidFill>
                            <a:srgbClr val="003300"/>
                          </a:solidFill>
                          <a:effectLst/>
                          <a:latin typeface="Arial" panose="020B0604020202020204" pitchFamily="34" charset="0"/>
                        </a:rPr>
                        <a:t>Молоко</a:t>
                      </a:r>
                    </a:p>
                  </a:txBody>
                  <a:tcPr anchor="ctr" horzOverflow="overflow">
                    <a:lnL cap="flat">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2400" b="0" i="0" u="none" strike="noStrike" cap="none" normalizeH="0" baseline="0" dirty="0">
                          <a:ln>
                            <a:noFill/>
                          </a:ln>
                          <a:solidFill>
                            <a:srgbClr val="003300"/>
                          </a:solidFill>
                          <a:effectLst/>
                          <a:latin typeface="Arial" panose="020B0604020202020204" pitchFamily="34" charset="0"/>
                        </a:rPr>
                        <a:t>100-125</a:t>
                      </a:r>
                    </a:p>
                  </a:txBody>
                  <a:tcPr anchor="ct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405196930"/>
                  </a:ext>
                </a:extLst>
              </a:tr>
              <a:tr h="366713">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2400" b="0" i="0" u="none" strike="noStrike" cap="none" normalizeH="0" baseline="0" dirty="0">
                          <a:ln>
                            <a:noFill/>
                          </a:ln>
                          <a:solidFill>
                            <a:srgbClr val="003300"/>
                          </a:solidFill>
                          <a:effectLst/>
                          <a:latin typeface="Arial" panose="020B0604020202020204" pitchFamily="34" charset="0"/>
                        </a:rPr>
                        <a:t>Сыр</a:t>
                      </a:r>
                    </a:p>
                  </a:txBody>
                  <a:tcPr anchor="ctr" horzOverflow="overflow">
                    <a:lnL cap="flat">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2400" b="0" i="0" u="none" strike="noStrike" cap="none" normalizeH="0" baseline="0">
                          <a:ln>
                            <a:noFill/>
                          </a:ln>
                          <a:solidFill>
                            <a:srgbClr val="003300"/>
                          </a:solidFill>
                          <a:effectLst/>
                          <a:latin typeface="Arial" panose="020B0604020202020204" pitchFamily="34" charset="0"/>
                        </a:rPr>
                        <a:t>800-1200</a:t>
                      </a:r>
                    </a:p>
                  </a:txBody>
                  <a:tcPr anchor="ct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3172564600"/>
                  </a:ext>
                </a:extLst>
              </a:tr>
              <a:tr h="366713">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2400" b="0" i="0" u="none" strike="noStrike" cap="none" normalizeH="0" baseline="0" dirty="0">
                          <a:ln>
                            <a:noFill/>
                          </a:ln>
                          <a:solidFill>
                            <a:srgbClr val="003300"/>
                          </a:solidFill>
                          <a:effectLst/>
                          <a:latin typeface="Arial" panose="020B0604020202020204" pitchFamily="34" charset="0"/>
                        </a:rPr>
                        <a:t>Творог</a:t>
                      </a:r>
                    </a:p>
                  </a:txBody>
                  <a:tcPr anchor="ctr" horzOverflow="overflow">
                    <a:lnL cap="flat">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2400" b="0" i="0" u="none" strike="noStrike" cap="none" normalizeH="0" baseline="0">
                          <a:ln>
                            <a:noFill/>
                          </a:ln>
                          <a:solidFill>
                            <a:srgbClr val="003300"/>
                          </a:solidFill>
                          <a:effectLst/>
                          <a:latin typeface="Arial" panose="020B0604020202020204" pitchFamily="34" charset="0"/>
                        </a:rPr>
                        <a:t>120</a:t>
                      </a:r>
                    </a:p>
                  </a:txBody>
                  <a:tcPr anchor="ct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3578014794"/>
                  </a:ext>
                </a:extLst>
              </a:tr>
              <a:tr h="366713">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2400" b="0" i="0" u="none" strike="noStrike" cap="none" normalizeH="0" baseline="0" dirty="0">
                          <a:ln>
                            <a:noFill/>
                          </a:ln>
                          <a:solidFill>
                            <a:srgbClr val="003300"/>
                          </a:solidFill>
                          <a:effectLst/>
                          <a:latin typeface="Arial" panose="020B0604020202020204" pitchFamily="34" charset="0"/>
                        </a:rPr>
                        <a:t>Кефир</a:t>
                      </a:r>
                    </a:p>
                  </a:txBody>
                  <a:tcPr anchor="ctr" horzOverflow="overflow">
                    <a:lnL cap="flat">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2400" b="0" i="0" u="none" strike="noStrike" cap="none" normalizeH="0" baseline="0" dirty="0">
                          <a:ln>
                            <a:noFill/>
                          </a:ln>
                          <a:solidFill>
                            <a:srgbClr val="003300"/>
                          </a:solidFill>
                          <a:effectLst/>
                          <a:latin typeface="Arial" panose="020B0604020202020204" pitchFamily="34" charset="0"/>
                        </a:rPr>
                        <a:t>120</a:t>
                      </a:r>
                    </a:p>
                  </a:txBody>
                  <a:tcPr anchor="ct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54439673"/>
                  </a:ext>
                </a:extLst>
              </a:tr>
              <a:tr h="366713">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2400" b="0" i="0" u="none" strike="noStrike" cap="none" normalizeH="0" baseline="0">
                          <a:ln>
                            <a:noFill/>
                          </a:ln>
                          <a:solidFill>
                            <a:srgbClr val="003300"/>
                          </a:solidFill>
                          <a:effectLst/>
                          <a:latin typeface="Arial" panose="020B0604020202020204" pitchFamily="34" charset="0"/>
                        </a:rPr>
                        <a:t>Мак</a:t>
                      </a:r>
                    </a:p>
                  </a:txBody>
                  <a:tcPr anchor="ctr" horzOverflow="overflow">
                    <a:lnL cap="flat">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2400" b="0" i="0" u="none" strike="noStrike" cap="none" normalizeH="0" baseline="0" dirty="0">
                          <a:ln>
                            <a:noFill/>
                          </a:ln>
                          <a:solidFill>
                            <a:srgbClr val="003300"/>
                          </a:solidFill>
                          <a:effectLst/>
                          <a:latin typeface="Arial" panose="020B0604020202020204" pitchFamily="34" charset="0"/>
                        </a:rPr>
                        <a:t>1450</a:t>
                      </a:r>
                    </a:p>
                  </a:txBody>
                  <a:tcPr anchor="ct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3749339240"/>
                  </a:ext>
                </a:extLst>
              </a:tr>
              <a:tr h="366713">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2400" b="0" i="0" u="none" strike="noStrike" cap="none" normalizeH="0" baseline="0">
                          <a:ln>
                            <a:noFill/>
                          </a:ln>
                          <a:solidFill>
                            <a:srgbClr val="003300"/>
                          </a:solidFill>
                          <a:effectLst/>
                          <a:latin typeface="Arial" panose="020B0604020202020204" pitchFamily="34" charset="0"/>
                        </a:rPr>
                        <a:t>Кунжут</a:t>
                      </a:r>
                    </a:p>
                  </a:txBody>
                  <a:tcPr anchor="ctr" horzOverflow="overflow">
                    <a:lnL cap="flat">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2400" b="0" i="0" u="none" strike="noStrike" cap="none" normalizeH="0" baseline="0" dirty="0">
                          <a:ln>
                            <a:noFill/>
                          </a:ln>
                          <a:solidFill>
                            <a:srgbClr val="003300"/>
                          </a:solidFill>
                          <a:effectLst/>
                          <a:latin typeface="Arial" panose="020B0604020202020204" pitchFamily="34" charset="0"/>
                        </a:rPr>
                        <a:t>875</a:t>
                      </a:r>
                    </a:p>
                  </a:txBody>
                  <a:tcPr anchor="ct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3323724352"/>
                  </a:ext>
                </a:extLst>
              </a:tr>
              <a:tr h="366713">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2400" b="0" i="0" u="none" strike="noStrike" cap="none" normalizeH="0" baseline="0" dirty="0">
                          <a:ln>
                            <a:noFill/>
                          </a:ln>
                          <a:solidFill>
                            <a:srgbClr val="003300"/>
                          </a:solidFill>
                          <a:effectLst/>
                          <a:latin typeface="Arial" panose="020B0604020202020204" pitchFamily="34" charset="0"/>
                        </a:rPr>
                        <a:t>Фасоль</a:t>
                      </a:r>
                    </a:p>
                  </a:txBody>
                  <a:tcPr anchor="ctr" horzOverflow="overflow">
                    <a:lnL cap="flat">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2400" b="0" i="0" u="none" strike="noStrike" cap="none" normalizeH="0" baseline="0" dirty="0">
                          <a:ln>
                            <a:noFill/>
                          </a:ln>
                          <a:solidFill>
                            <a:srgbClr val="003300"/>
                          </a:solidFill>
                          <a:effectLst/>
                          <a:latin typeface="Arial" panose="020B0604020202020204" pitchFamily="34" charset="0"/>
                        </a:rPr>
                        <a:t>194</a:t>
                      </a:r>
                    </a:p>
                  </a:txBody>
                  <a:tcPr anchor="ct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850168336"/>
                  </a:ext>
                </a:extLst>
              </a:tr>
              <a:tr h="366713">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2400" b="0" i="0" u="none" strike="noStrike" cap="none" normalizeH="0" baseline="0">
                          <a:ln>
                            <a:noFill/>
                          </a:ln>
                          <a:solidFill>
                            <a:srgbClr val="003300"/>
                          </a:solidFill>
                          <a:effectLst/>
                          <a:latin typeface="Arial" panose="020B0604020202020204" pitchFamily="34" charset="0"/>
                        </a:rPr>
                        <a:t>Фундук</a:t>
                      </a:r>
                    </a:p>
                  </a:txBody>
                  <a:tcPr anchor="ctr" horzOverflow="overflow">
                    <a:lnL cap="flat">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2400" b="0" i="0" u="none" strike="noStrike" cap="none" normalizeH="0" baseline="0" dirty="0">
                          <a:ln>
                            <a:noFill/>
                          </a:ln>
                          <a:solidFill>
                            <a:srgbClr val="003300"/>
                          </a:solidFill>
                          <a:effectLst/>
                          <a:latin typeface="Arial" panose="020B0604020202020204" pitchFamily="34" charset="0"/>
                        </a:rPr>
                        <a:t>225</a:t>
                      </a:r>
                    </a:p>
                  </a:txBody>
                  <a:tcPr anchor="ct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4282019083"/>
                  </a:ext>
                </a:extLst>
              </a:tr>
              <a:tr h="366713">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2400" b="0" i="0" u="none" strike="noStrike" cap="none" normalizeH="0" baseline="0">
                          <a:ln>
                            <a:noFill/>
                          </a:ln>
                          <a:solidFill>
                            <a:srgbClr val="003300"/>
                          </a:solidFill>
                          <a:effectLst/>
                          <a:latin typeface="Arial" panose="020B0604020202020204" pitchFamily="34" charset="0"/>
                        </a:rPr>
                        <a:t>Миндаль</a:t>
                      </a:r>
                    </a:p>
                  </a:txBody>
                  <a:tcPr anchor="ctr" horzOverflow="overflow">
                    <a:lnL cap="flat">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2400" b="0" i="0" u="none" strike="noStrike" cap="none" normalizeH="0" baseline="0" dirty="0">
                          <a:ln>
                            <a:noFill/>
                          </a:ln>
                          <a:solidFill>
                            <a:srgbClr val="003300"/>
                          </a:solidFill>
                          <a:effectLst/>
                          <a:latin typeface="Arial" panose="020B0604020202020204" pitchFamily="34" charset="0"/>
                        </a:rPr>
                        <a:t>250</a:t>
                      </a:r>
                    </a:p>
                  </a:txBody>
                  <a:tcPr anchor="ct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303629740"/>
                  </a:ext>
                </a:extLst>
              </a:tr>
              <a:tr h="366713">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2400" b="0" i="0" u="none" strike="noStrike" cap="none" normalizeH="0" baseline="0" dirty="0">
                          <a:ln>
                            <a:noFill/>
                          </a:ln>
                          <a:solidFill>
                            <a:srgbClr val="003300"/>
                          </a:solidFill>
                          <a:effectLst/>
                          <a:latin typeface="Arial" panose="020B0604020202020204" pitchFamily="34" charset="0"/>
                        </a:rPr>
                        <a:t>Атлантическая сардина</a:t>
                      </a:r>
                    </a:p>
                  </a:txBody>
                  <a:tcPr anchor="ctr" horzOverflow="overflow">
                    <a:lnL cap="flat">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2400" b="0" i="0" u="none" strike="noStrike" cap="none" normalizeH="0" baseline="0" dirty="0">
                          <a:ln>
                            <a:noFill/>
                          </a:ln>
                          <a:solidFill>
                            <a:srgbClr val="003300"/>
                          </a:solidFill>
                          <a:effectLst/>
                          <a:latin typeface="Arial" panose="020B0604020202020204" pitchFamily="34" charset="0"/>
                        </a:rPr>
                        <a:t>380</a:t>
                      </a:r>
                    </a:p>
                  </a:txBody>
                  <a:tcPr anchor="ct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270548443"/>
                  </a:ext>
                </a:extLst>
              </a:tr>
              <a:tr h="366713">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2400" b="0" i="0" u="none" strike="noStrike" cap="none" normalizeH="0" baseline="0">
                          <a:ln>
                            <a:noFill/>
                          </a:ln>
                          <a:solidFill>
                            <a:srgbClr val="003300"/>
                          </a:solidFill>
                          <a:effectLst/>
                          <a:latin typeface="Arial" panose="020B0604020202020204" pitchFamily="34" charset="0"/>
                        </a:rPr>
                        <a:t>Базилик</a:t>
                      </a:r>
                    </a:p>
                  </a:txBody>
                  <a:tcPr anchor="ctr" horzOverflow="overflow">
                    <a:lnL cap="flat">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2400" b="0" i="0" u="none" strike="noStrike" cap="none" normalizeH="0" baseline="0" dirty="0">
                          <a:ln>
                            <a:noFill/>
                          </a:ln>
                          <a:solidFill>
                            <a:srgbClr val="003300"/>
                          </a:solidFill>
                          <a:effectLst/>
                          <a:latin typeface="Arial" panose="020B0604020202020204" pitchFamily="34" charset="0"/>
                        </a:rPr>
                        <a:t>370</a:t>
                      </a:r>
                    </a:p>
                  </a:txBody>
                  <a:tcPr anchor="ct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2039382957"/>
                  </a:ext>
                </a:extLst>
              </a:tr>
              <a:tr h="366713">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2400" b="0" i="0" u="none" strike="noStrike" cap="none" normalizeH="0" baseline="0">
                          <a:ln>
                            <a:noFill/>
                          </a:ln>
                          <a:solidFill>
                            <a:srgbClr val="003300"/>
                          </a:solidFill>
                          <a:effectLst/>
                          <a:latin typeface="Arial" panose="020B0604020202020204" pitchFamily="34" charset="0"/>
                        </a:rPr>
                        <a:t>Петрушка</a:t>
                      </a:r>
                    </a:p>
                  </a:txBody>
                  <a:tcPr anchor="ctr" horzOverflow="overflow">
                    <a:lnL cap="flat">
                      <a:noFill/>
                    </a:lnL>
                    <a:lnR>
                      <a:noFill/>
                    </a:lnR>
                    <a:lnT>
                      <a:noFill/>
                    </a:lnT>
                    <a:lnB cap="flat">
                      <a:noFill/>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2400" b="0" i="0" u="none" strike="noStrike" cap="none" normalizeH="0" baseline="0" dirty="0">
                          <a:ln>
                            <a:noFill/>
                          </a:ln>
                          <a:solidFill>
                            <a:srgbClr val="003300"/>
                          </a:solidFill>
                          <a:effectLst/>
                          <a:latin typeface="Arial" panose="020B0604020202020204" pitchFamily="34" charset="0"/>
                        </a:rPr>
                        <a:t>245</a:t>
                      </a:r>
                    </a:p>
                  </a:txBody>
                  <a:tcPr anchor="ctr"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206135434"/>
                  </a:ext>
                </a:extLst>
              </a:tr>
            </a:tbl>
          </a:graphicData>
        </a:graphic>
      </p:graphicFrame>
      <p:sp>
        <p:nvSpPr>
          <p:cNvPr id="28736" name="Line 64">
            <a:extLst>
              <a:ext uri="{FF2B5EF4-FFF2-40B4-BE49-F238E27FC236}">
                <a16:creationId xmlns:a16="http://schemas.microsoft.com/office/drawing/2014/main" id="{B9B8F9EF-5541-48C0-B8F0-8E2EEF8BE6C1}"/>
              </a:ext>
            </a:extLst>
          </p:cNvPr>
          <p:cNvSpPr>
            <a:spLocks noChangeShapeType="1"/>
          </p:cNvSpPr>
          <p:nvPr/>
        </p:nvSpPr>
        <p:spPr bwMode="auto">
          <a:xfrm>
            <a:off x="1992314" y="765175"/>
            <a:ext cx="6624637" cy="0"/>
          </a:xfrm>
          <a:prstGeom prst="line">
            <a:avLst/>
          </a:prstGeom>
          <a:noFill/>
          <a:ln w="9525">
            <a:solidFill>
              <a:srgbClr val="00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ru-R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pic>
        <p:nvPicPr>
          <p:cNvPr id="28737" name="Picture 65">
            <a:extLst>
              <a:ext uri="{FF2B5EF4-FFF2-40B4-BE49-F238E27FC236}">
                <a16:creationId xmlns:a16="http://schemas.microsoft.com/office/drawing/2014/main" id="{7AF8BFFE-86D4-4F78-951C-549DF88267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04632" y="1104902"/>
            <a:ext cx="4464050" cy="3348037"/>
          </a:xfrm>
          <a:prstGeom prst="rect">
            <a:avLst/>
          </a:prstGeom>
          <a:noFill/>
          <a:extLst>
            <a:ext uri="{909E8E84-426E-40DD-AFC4-6F175D3DCCD1}">
              <a14:hiddenFill xmlns:a14="http://schemas.microsoft.com/office/drawing/2010/main">
                <a:solidFill>
                  <a:srgbClr val="FFFFFF"/>
                </a:solidFill>
              </a14:hiddenFill>
            </a:ext>
          </a:extLst>
        </p:spPr>
      </p:pic>
      <p:sp>
        <p:nvSpPr>
          <p:cNvPr id="28738" name="Text Box 66">
            <a:extLst>
              <a:ext uri="{FF2B5EF4-FFF2-40B4-BE49-F238E27FC236}">
                <a16:creationId xmlns:a16="http://schemas.microsoft.com/office/drawing/2014/main" id="{96613713-920E-41CD-A370-4A32683141D3}"/>
              </a:ext>
            </a:extLst>
          </p:cNvPr>
          <p:cNvSpPr txBox="1">
            <a:spLocks noChangeArrowheads="1"/>
          </p:cNvSpPr>
          <p:nvPr/>
        </p:nvSpPr>
        <p:spPr bwMode="auto">
          <a:xfrm>
            <a:off x="5868195" y="4738033"/>
            <a:ext cx="4464050"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just" defTabSz="914400" rtl="0" eaLnBrk="1" fontAlgn="base" latinLnBrk="0" hangingPunct="1">
              <a:lnSpc>
                <a:spcPct val="100000"/>
              </a:lnSpc>
              <a:spcBef>
                <a:spcPct val="50000"/>
              </a:spcBef>
              <a:spcAft>
                <a:spcPct val="0"/>
              </a:spcAft>
              <a:buClrTx/>
              <a:buSzTx/>
              <a:buFontTx/>
              <a:buNone/>
              <a:tabLst/>
              <a:defRPr/>
            </a:pPr>
            <a:r>
              <a:rPr kumimoji="0" lang="ru-RU" altLang="ru-RU" sz="2400" b="0" i="0" u="none" strike="noStrike" kern="1200" cap="none" spc="0" normalizeH="0" baseline="0" noProof="0" dirty="0">
                <a:ln>
                  <a:noFill/>
                </a:ln>
                <a:solidFill>
                  <a:srgbClr val="003300"/>
                </a:solidFill>
                <a:effectLst/>
                <a:uLnTx/>
                <a:uFillTx/>
                <a:latin typeface="Arial" panose="020B0604020202020204" pitchFamily="34" charset="0"/>
                <a:ea typeface="+mn-ea"/>
                <a:cs typeface="+mn-cs"/>
              </a:rPr>
              <a:t>Избыток кальция в организме небезопасен и требует лечения. Он может приводить к развитию мочекаменной болезни.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Рисунок 1">
            <a:extLst>
              <a:ext uri="{FF2B5EF4-FFF2-40B4-BE49-F238E27FC236}">
                <a16:creationId xmlns:a16="http://schemas.microsoft.com/office/drawing/2014/main" id="{3F746DBC-C526-4D9F-A4C4-FA9EACFEF0F6}"/>
              </a:ext>
            </a:extLst>
          </p:cNvPr>
          <p:cNvPicPr>
            <a:picLocks noChangeAspect="1"/>
          </p:cNvPicPr>
          <p:nvPr/>
        </p:nvPicPr>
        <p:blipFill>
          <a:blip r:embed="rId2">
            <a:extLst>
              <a:ext uri="{28A0092B-C50C-407E-A947-70E740481C1C}">
                <a14:useLocalDpi xmlns:a14="http://schemas.microsoft.com/office/drawing/2010/main" val="0"/>
              </a:ext>
            </a:extLst>
          </a:blip>
          <a:srcRect b="16426"/>
          <a:stretch>
            <a:fillRect/>
          </a:stretch>
        </p:blipFill>
        <p:spPr bwMode="auto">
          <a:xfrm>
            <a:off x="0" y="0"/>
            <a:ext cx="12192000" cy="673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Прямоугольник 2">
            <a:extLst>
              <a:ext uri="{FF2B5EF4-FFF2-40B4-BE49-F238E27FC236}">
                <a16:creationId xmlns:a16="http://schemas.microsoft.com/office/drawing/2014/main" id="{CDEB4526-70A5-4733-8369-3975DEE6FB99}"/>
              </a:ext>
            </a:extLst>
          </p:cNvPr>
          <p:cNvSpPr/>
          <p:nvPr/>
        </p:nvSpPr>
        <p:spPr>
          <a:xfrm>
            <a:off x="1524000" y="6737350"/>
            <a:ext cx="9144000" cy="241300"/>
          </a:xfrm>
          <a:prstGeom prst="rect">
            <a:avLst/>
          </a:prstGeom>
          <a:solidFill>
            <a:srgbClr val="347278"/>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FFFFFF"/>
              </a:solidFill>
              <a:effectLst/>
              <a:uLnTx/>
              <a:uFillTx/>
              <a:latin typeface="Arial"/>
              <a:ea typeface="+mn-ea"/>
              <a:cs typeface="+mn-cs"/>
            </a:endParaRPr>
          </a:p>
        </p:txBody>
      </p:sp>
      <p:sp>
        <p:nvSpPr>
          <p:cNvPr id="27652" name="TextBox 1">
            <a:extLst>
              <a:ext uri="{FF2B5EF4-FFF2-40B4-BE49-F238E27FC236}">
                <a16:creationId xmlns:a16="http://schemas.microsoft.com/office/drawing/2014/main" id="{6ABE31E2-4366-4A14-9618-55F090751856}"/>
              </a:ext>
            </a:extLst>
          </p:cNvPr>
          <p:cNvSpPr txBox="1">
            <a:spLocks noChangeArrowheads="1"/>
          </p:cNvSpPr>
          <p:nvPr/>
        </p:nvSpPr>
        <p:spPr bwMode="auto">
          <a:xfrm>
            <a:off x="8759826" y="6308726"/>
            <a:ext cx="18002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ru-RU" altLang="ru-RU" sz="1800" b="1" i="0" u="none" strike="noStrike" kern="1200" cap="none" spc="0" normalizeH="0" baseline="0" noProof="0">
              <a:ln>
                <a:noFill/>
              </a:ln>
              <a:solidFill>
                <a:srgbClr val="214C4F"/>
              </a:solidFill>
              <a:effectLst/>
              <a:uLnTx/>
              <a:uFillTx/>
              <a:latin typeface="Arial" panose="020B0604020202020204" pitchFamily="34" charset="0"/>
              <a:ea typeface="+mn-ea"/>
              <a:cs typeface="+mn-cs"/>
            </a:endParaRPr>
          </a:p>
        </p:txBody>
      </p:sp>
      <p:sp>
        <p:nvSpPr>
          <p:cNvPr id="27653" name="Text Box 5">
            <a:extLst>
              <a:ext uri="{FF2B5EF4-FFF2-40B4-BE49-F238E27FC236}">
                <a16:creationId xmlns:a16="http://schemas.microsoft.com/office/drawing/2014/main" id="{F9EFBC0B-3C59-4ABC-9F2E-80EF78706BBC}"/>
              </a:ext>
            </a:extLst>
          </p:cNvPr>
          <p:cNvSpPr txBox="1">
            <a:spLocks noChangeArrowheads="1"/>
          </p:cNvSpPr>
          <p:nvPr/>
        </p:nvSpPr>
        <p:spPr bwMode="auto">
          <a:xfrm>
            <a:off x="411480" y="404814"/>
            <a:ext cx="11073383" cy="5262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ru-RU" altLang="ru-RU" sz="2400" b="0" i="0" u="none" strike="noStrike" kern="1200" cap="none" spc="0" normalizeH="0" baseline="0" noProof="0" dirty="0">
                <a:ln>
                  <a:noFill/>
                </a:ln>
                <a:solidFill>
                  <a:srgbClr val="003300"/>
                </a:solidFill>
                <a:effectLst/>
                <a:uLnTx/>
                <a:uFillTx/>
                <a:latin typeface="Arial" panose="020B0604020202020204" pitchFamily="34" charset="0"/>
                <a:ea typeface="+mn-ea"/>
                <a:cs typeface="+mn-cs"/>
              </a:rPr>
              <a:t>В процессе построения и сохранения надежного костного матрикса принимает участие не только кальций, но и:</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ru-RU" altLang="ru-RU" sz="2400" b="0" i="0" u="none" strike="noStrike" kern="1200" cap="none" spc="0" normalizeH="0" baseline="0" noProof="0" dirty="0">
              <a:ln>
                <a:noFill/>
              </a:ln>
              <a:solidFill>
                <a:srgbClr val="003300"/>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ru-RU" altLang="ru-RU" sz="2400" b="0" i="0" u="none" strike="noStrike" kern="1200" cap="none" spc="0" normalizeH="0" baseline="0" noProof="0" dirty="0">
                <a:ln>
                  <a:noFill/>
                </a:ln>
                <a:solidFill>
                  <a:srgbClr val="003300"/>
                </a:solidFill>
                <a:effectLst/>
                <a:uLnTx/>
                <a:uFillTx/>
                <a:latin typeface="Arial" panose="020B0604020202020204" pitchFamily="34" charset="0"/>
                <a:ea typeface="+mn-ea"/>
                <a:cs typeface="+mn-cs"/>
              </a:rPr>
              <a:t>  фосфор; </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ru-RU" altLang="ru-RU" sz="2400" b="0" i="0" u="none" strike="noStrike" kern="1200" cap="none" spc="0" normalizeH="0" baseline="0" noProof="0" dirty="0">
                <a:ln>
                  <a:noFill/>
                </a:ln>
                <a:solidFill>
                  <a:srgbClr val="003300"/>
                </a:solidFill>
                <a:effectLst/>
                <a:uLnTx/>
                <a:uFillTx/>
                <a:latin typeface="Arial" panose="020B0604020202020204" pitchFamily="34" charset="0"/>
                <a:ea typeface="+mn-ea"/>
                <a:cs typeface="+mn-cs"/>
              </a:rPr>
              <a:t>  магний; </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ru-RU" altLang="ru-RU" sz="2400" b="0" i="0" u="none" strike="noStrike" kern="1200" cap="none" spc="0" normalizeH="0" baseline="0" noProof="0" dirty="0">
                <a:ln>
                  <a:noFill/>
                </a:ln>
                <a:solidFill>
                  <a:srgbClr val="003300"/>
                </a:solidFill>
                <a:effectLst/>
                <a:uLnTx/>
                <a:uFillTx/>
                <a:latin typeface="Arial" panose="020B0604020202020204" pitchFamily="34" charset="0"/>
                <a:ea typeface="+mn-ea"/>
                <a:cs typeface="+mn-cs"/>
              </a:rPr>
              <a:t>  медь; </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ru-RU" altLang="ru-RU" sz="2400" b="0" i="0" u="none" strike="noStrike" kern="1200" cap="none" spc="0" normalizeH="0" baseline="0" noProof="0" dirty="0">
                <a:ln>
                  <a:noFill/>
                </a:ln>
                <a:solidFill>
                  <a:srgbClr val="003300"/>
                </a:solidFill>
                <a:effectLst/>
                <a:uLnTx/>
                <a:uFillTx/>
                <a:latin typeface="Arial" panose="020B0604020202020204" pitchFamily="34" charset="0"/>
                <a:ea typeface="+mn-ea"/>
                <a:cs typeface="+mn-cs"/>
              </a:rPr>
              <a:t>  кремний; </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ru-RU" altLang="ru-RU" sz="2400" b="0" i="0" u="none" strike="noStrike" kern="1200" cap="none" spc="0" normalizeH="0" baseline="0" noProof="0" dirty="0">
                <a:ln>
                  <a:noFill/>
                </a:ln>
                <a:solidFill>
                  <a:srgbClr val="003300"/>
                </a:solidFill>
                <a:effectLst/>
                <a:uLnTx/>
                <a:uFillTx/>
                <a:latin typeface="Arial" panose="020B0604020202020204" pitchFamily="34" charset="0"/>
                <a:ea typeface="+mn-ea"/>
                <a:cs typeface="+mn-cs"/>
              </a:rPr>
              <a:t>  йод; </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ru-RU" altLang="ru-RU" sz="2400" b="0" i="0" u="none" strike="noStrike" kern="1200" cap="none" spc="0" normalizeH="0" baseline="0" noProof="0" dirty="0">
                <a:ln>
                  <a:noFill/>
                </a:ln>
                <a:solidFill>
                  <a:srgbClr val="003300"/>
                </a:solidFill>
                <a:effectLst/>
                <a:uLnTx/>
                <a:uFillTx/>
                <a:latin typeface="Arial" panose="020B0604020202020204" pitchFamily="34" charset="0"/>
                <a:ea typeface="+mn-ea"/>
                <a:cs typeface="+mn-cs"/>
              </a:rPr>
              <a:t>  бор; </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ru-RU" altLang="ru-RU" sz="2400" b="0" i="0" u="none" strike="noStrike" kern="1200" cap="none" spc="0" normalizeH="0" baseline="0" noProof="0" dirty="0">
                <a:ln>
                  <a:noFill/>
                </a:ln>
                <a:solidFill>
                  <a:srgbClr val="003300"/>
                </a:solidFill>
                <a:effectLst/>
                <a:uLnTx/>
                <a:uFillTx/>
                <a:latin typeface="Arial" panose="020B0604020202020204" pitchFamily="34" charset="0"/>
                <a:ea typeface="+mn-ea"/>
                <a:cs typeface="+mn-cs"/>
              </a:rPr>
              <a:t>  цинк.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ru-RU" altLang="ru-RU" sz="2400" b="0" i="0" u="none" strike="noStrike" kern="1200" cap="none" spc="0" normalizeH="0" baseline="0" noProof="0" dirty="0">
              <a:ln>
                <a:noFill/>
              </a:ln>
              <a:solidFill>
                <a:srgbClr val="003300"/>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ru-RU" altLang="ru-RU" sz="2400" b="0" i="0" u="none" strike="noStrike" kern="1200" cap="none" spc="0" normalizeH="0" baseline="0" noProof="0" dirty="0">
              <a:ln>
                <a:noFill/>
              </a:ln>
              <a:solidFill>
                <a:srgbClr val="003300"/>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ru-RU" altLang="ru-RU" sz="2400" b="0" i="0" u="none" strike="noStrike" kern="1200" cap="none" spc="0" normalizeH="0" baseline="0" noProof="0" dirty="0">
                <a:ln>
                  <a:noFill/>
                </a:ln>
                <a:solidFill>
                  <a:srgbClr val="003300"/>
                </a:solidFill>
                <a:effectLst/>
                <a:uLnTx/>
                <a:uFillTx/>
                <a:latin typeface="Arial" panose="020B0604020202020204" pitchFamily="34" charset="0"/>
                <a:ea typeface="+mn-ea"/>
                <a:cs typeface="+mn-cs"/>
              </a:rPr>
              <a:t>Все эти элементы должны поступать в организм в натуральном виде с пищевыми продуктами. Беспокоиться следует только о пропорциях.</a:t>
            </a:r>
          </a:p>
        </p:txBody>
      </p:sp>
      <p:pic>
        <p:nvPicPr>
          <p:cNvPr id="27655" name="Picture 7" descr="&amp;Pcy;&amp;rcy;&amp;ocy;&amp;dcy;&amp;ucy;&amp;kcy;&amp;tcy;&amp;ycy; &amp;scy; &amp;vcy;&amp;ycy;&amp;scy;&amp;ocy;&amp;kcy;&amp;icy;&amp;mcy; &amp;scy;&amp;ocy;&amp;dcy;&amp;iecy;&amp;rcy;&amp;zhcy;&amp;acy;&amp;ncy;&amp;icy;&amp;iecy;&amp;mcy; &amp;mcy;&amp;acy;&amp;gcy;&amp;ncy;&amp;icy;&amp;yacy;">
            <a:extLst>
              <a:ext uri="{FF2B5EF4-FFF2-40B4-BE49-F238E27FC236}">
                <a16:creationId xmlns:a16="http://schemas.microsoft.com/office/drawing/2014/main" id="{EC8DD9D2-1B29-401B-B2C8-E65C5CF8D4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54766" y="1376300"/>
            <a:ext cx="4966594" cy="326885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Рисунок 1">
            <a:extLst>
              <a:ext uri="{FF2B5EF4-FFF2-40B4-BE49-F238E27FC236}">
                <a16:creationId xmlns:a16="http://schemas.microsoft.com/office/drawing/2014/main" id="{E4F0F83B-8918-41A0-A875-A9D285368B70}"/>
              </a:ext>
            </a:extLst>
          </p:cNvPr>
          <p:cNvPicPr>
            <a:picLocks noChangeAspect="1"/>
          </p:cNvPicPr>
          <p:nvPr/>
        </p:nvPicPr>
        <p:blipFill>
          <a:blip r:embed="rId2">
            <a:extLst>
              <a:ext uri="{28A0092B-C50C-407E-A947-70E740481C1C}">
                <a14:useLocalDpi xmlns:a14="http://schemas.microsoft.com/office/drawing/2010/main" val="0"/>
              </a:ext>
            </a:extLst>
          </a:blip>
          <a:srcRect b="16426"/>
          <a:stretch>
            <a:fillRect/>
          </a:stretch>
        </p:blipFill>
        <p:spPr bwMode="auto">
          <a:xfrm>
            <a:off x="0" y="0"/>
            <a:ext cx="12192000" cy="673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Прямоугольник 2">
            <a:extLst>
              <a:ext uri="{FF2B5EF4-FFF2-40B4-BE49-F238E27FC236}">
                <a16:creationId xmlns:a16="http://schemas.microsoft.com/office/drawing/2014/main" id="{AD84EA04-DBDE-4947-B418-A18FA4CD49F1}"/>
              </a:ext>
            </a:extLst>
          </p:cNvPr>
          <p:cNvSpPr/>
          <p:nvPr/>
        </p:nvSpPr>
        <p:spPr>
          <a:xfrm>
            <a:off x="1524000" y="6737350"/>
            <a:ext cx="9144000" cy="241300"/>
          </a:xfrm>
          <a:prstGeom prst="rect">
            <a:avLst/>
          </a:prstGeom>
          <a:solidFill>
            <a:srgbClr val="347278"/>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FFFFFF"/>
              </a:solidFill>
              <a:effectLst/>
              <a:uLnTx/>
              <a:uFillTx/>
              <a:latin typeface="Arial"/>
              <a:ea typeface="+mn-ea"/>
              <a:cs typeface="+mn-cs"/>
            </a:endParaRPr>
          </a:p>
        </p:txBody>
      </p:sp>
      <p:sp>
        <p:nvSpPr>
          <p:cNvPr id="35844" name="TextBox 1">
            <a:extLst>
              <a:ext uri="{FF2B5EF4-FFF2-40B4-BE49-F238E27FC236}">
                <a16:creationId xmlns:a16="http://schemas.microsoft.com/office/drawing/2014/main" id="{FEA3A636-D0B7-420E-A0D7-C29674CED401}"/>
              </a:ext>
            </a:extLst>
          </p:cNvPr>
          <p:cNvSpPr txBox="1">
            <a:spLocks noChangeArrowheads="1"/>
          </p:cNvSpPr>
          <p:nvPr/>
        </p:nvSpPr>
        <p:spPr bwMode="auto">
          <a:xfrm>
            <a:off x="8759826" y="6308726"/>
            <a:ext cx="18002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ru-RU" altLang="ru-RU" sz="1800" b="1" i="0" u="none" strike="noStrike" kern="1200" cap="none" spc="0" normalizeH="0" baseline="0" noProof="0">
              <a:ln>
                <a:noFill/>
              </a:ln>
              <a:solidFill>
                <a:srgbClr val="214C4F"/>
              </a:solidFill>
              <a:effectLst/>
              <a:uLnTx/>
              <a:uFillTx/>
              <a:latin typeface="Arial" panose="020B0604020202020204" pitchFamily="34" charset="0"/>
              <a:ea typeface="+mn-ea"/>
              <a:cs typeface="+mn-cs"/>
            </a:endParaRPr>
          </a:p>
        </p:txBody>
      </p:sp>
      <p:sp>
        <p:nvSpPr>
          <p:cNvPr id="35845" name="Text Box 5">
            <a:extLst>
              <a:ext uri="{FF2B5EF4-FFF2-40B4-BE49-F238E27FC236}">
                <a16:creationId xmlns:a16="http://schemas.microsoft.com/office/drawing/2014/main" id="{0AD74B32-D728-4D64-9074-64F07836B834}"/>
              </a:ext>
            </a:extLst>
          </p:cNvPr>
          <p:cNvSpPr txBox="1">
            <a:spLocks noChangeArrowheads="1"/>
          </p:cNvSpPr>
          <p:nvPr/>
        </p:nvSpPr>
        <p:spPr bwMode="auto">
          <a:xfrm>
            <a:off x="329184" y="476251"/>
            <a:ext cx="11256263"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defRPr>
                <a:solidFill>
                  <a:schemeClr val="tx1"/>
                </a:solidFill>
                <a:latin typeface="Arial" panose="020B0604020202020204" pitchFamily="34" charset="0"/>
              </a:defRPr>
            </a:lvl1pPr>
            <a:lvl2pPr marL="800100" indent="-342900">
              <a:defRPr>
                <a:solidFill>
                  <a:schemeClr val="tx1"/>
                </a:solidFill>
                <a:latin typeface="Arial" panose="020B0604020202020204" pitchFamily="34" charset="0"/>
              </a:defRPr>
            </a:lvl2pPr>
            <a:lvl3pPr marL="1257300" indent="-342900">
              <a:defRPr>
                <a:solidFill>
                  <a:schemeClr val="tx1"/>
                </a:solidFill>
                <a:latin typeface="Arial" panose="020B0604020202020204" pitchFamily="34" charset="0"/>
              </a:defRPr>
            </a:lvl3pPr>
            <a:lvl4pPr marL="1714500" indent="-342900">
              <a:defRPr>
                <a:solidFill>
                  <a:schemeClr val="tx1"/>
                </a:solidFill>
                <a:latin typeface="Arial" panose="020B0604020202020204" pitchFamily="34" charset="0"/>
              </a:defRPr>
            </a:lvl4pPr>
            <a:lvl5pPr marL="2171700" indent="-342900">
              <a:defRPr>
                <a:solidFill>
                  <a:schemeClr val="tx1"/>
                </a:solidFill>
                <a:latin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defRPr>
            </a:lvl9pPr>
          </a:lstStyle>
          <a:p>
            <a:pPr marL="342900" marR="0" lvl="0" indent="-342900" algn="just" defTabSz="914400" rtl="0" eaLnBrk="1" fontAlgn="base" latinLnBrk="0" hangingPunct="1">
              <a:lnSpc>
                <a:spcPct val="100000"/>
              </a:lnSpc>
              <a:spcBef>
                <a:spcPct val="0"/>
              </a:spcBef>
              <a:spcAft>
                <a:spcPct val="0"/>
              </a:spcAft>
              <a:buClrTx/>
              <a:buSzTx/>
              <a:buFontTx/>
              <a:buNone/>
              <a:tabLst/>
              <a:defRPr/>
            </a:pPr>
            <a:r>
              <a:rPr kumimoji="0" lang="ru-RU" altLang="ru-RU" sz="2400" b="1" i="1" u="none" strike="noStrike" kern="1200" cap="none" spc="0" normalizeH="0" baseline="0" noProof="0" dirty="0">
                <a:ln>
                  <a:noFill/>
                </a:ln>
                <a:solidFill>
                  <a:srgbClr val="003300"/>
                </a:solidFill>
                <a:effectLst/>
                <a:uLnTx/>
                <a:uFillTx/>
                <a:latin typeface="Arial" panose="020B0604020202020204" pitchFamily="34" charset="0"/>
                <a:ea typeface="+mn-ea"/>
                <a:cs typeface="+mn-cs"/>
              </a:rPr>
              <a:t>Осложнения и последствия перелома шейки бедра</a:t>
            </a:r>
          </a:p>
          <a:p>
            <a:pPr marL="342900" marR="0" lvl="0" indent="-342900" algn="just" defTabSz="914400" rtl="0" eaLnBrk="1" fontAlgn="base" latinLnBrk="0" hangingPunct="1">
              <a:lnSpc>
                <a:spcPct val="100000"/>
              </a:lnSpc>
              <a:spcBef>
                <a:spcPct val="0"/>
              </a:spcBef>
              <a:spcAft>
                <a:spcPct val="0"/>
              </a:spcAft>
              <a:buClrTx/>
              <a:buSzTx/>
              <a:buFontTx/>
              <a:buNone/>
              <a:tabLst/>
              <a:defRPr/>
            </a:pPr>
            <a:r>
              <a:rPr kumimoji="0" lang="ru-RU" altLang="ru-RU" sz="2400" b="1" i="0" u="none" strike="noStrike" kern="1200" cap="none" spc="0" normalizeH="0" baseline="0" noProof="0" dirty="0">
                <a:ln>
                  <a:noFill/>
                </a:ln>
                <a:solidFill>
                  <a:srgbClr val="003300"/>
                </a:solidFill>
                <a:effectLst/>
                <a:uLnTx/>
                <a:uFillTx/>
                <a:latin typeface="Arial" panose="020B0604020202020204" pitchFamily="34" charset="0"/>
                <a:ea typeface="+mn-ea"/>
                <a:cs typeface="+mn-cs"/>
              </a:rPr>
              <a:t>Асептический некроз головки бедренной кости</a:t>
            </a:r>
            <a:r>
              <a:rPr kumimoji="0" lang="ru-RU" altLang="ru-RU" sz="2400" b="0" i="0" u="none" strike="noStrike" kern="1200" cap="none" spc="0" normalizeH="0" baseline="0" noProof="0" dirty="0">
                <a:ln>
                  <a:noFill/>
                </a:ln>
                <a:solidFill>
                  <a:srgbClr val="003300"/>
                </a:solidFill>
                <a:effectLst/>
                <a:uLnTx/>
                <a:uFillTx/>
                <a:latin typeface="Arial" panose="020B0604020202020204" pitchFamily="34" charset="0"/>
                <a:ea typeface="+mn-ea"/>
                <a:cs typeface="+mn-cs"/>
              </a:rPr>
              <a:t>. Происходит ее омертвение и рассасывание в результате нарушения кровообращения. Если имеется высокий риск данного осложнения, то в целях его профилактики отдается предпочтение </a:t>
            </a:r>
            <a:r>
              <a:rPr kumimoji="0" lang="ru-RU" altLang="ru-RU" sz="2400" b="1" i="0" u="none" strike="noStrike" kern="1200" cap="none" spc="0" normalizeH="0" baseline="0" noProof="0" dirty="0">
                <a:ln>
                  <a:noFill/>
                </a:ln>
                <a:solidFill>
                  <a:srgbClr val="003300"/>
                </a:solidFill>
                <a:effectLst/>
                <a:uLnTx/>
                <a:uFillTx/>
                <a:latin typeface="Arial" panose="020B0604020202020204" pitchFamily="34" charset="0"/>
                <a:ea typeface="+mn-ea"/>
                <a:cs typeface="+mn-cs"/>
              </a:rPr>
              <a:t>протезированию сустава</a:t>
            </a:r>
            <a:r>
              <a:rPr kumimoji="0" lang="ru-RU" altLang="ru-RU" sz="2400" b="0" i="0" u="none" strike="noStrike" kern="1200" cap="none" spc="0" normalizeH="0" baseline="0" noProof="0" dirty="0">
                <a:ln>
                  <a:noFill/>
                </a:ln>
                <a:solidFill>
                  <a:srgbClr val="003300"/>
                </a:solidFill>
                <a:effectLst/>
                <a:uLnTx/>
                <a:uFillTx/>
                <a:latin typeface="Arial" panose="020B0604020202020204" pitchFamily="34" charset="0"/>
                <a:ea typeface="+mn-ea"/>
                <a:cs typeface="+mn-cs"/>
              </a:rPr>
              <a:t> перед </a:t>
            </a:r>
            <a:r>
              <a:rPr kumimoji="0" lang="ru-RU" altLang="ru-RU" sz="2400" b="1" i="0" u="none" strike="noStrike" kern="1200" cap="none" spc="0" normalizeH="0" baseline="0" noProof="0" dirty="0">
                <a:ln>
                  <a:noFill/>
                </a:ln>
                <a:solidFill>
                  <a:srgbClr val="003300"/>
                </a:solidFill>
                <a:effectLst/>
                <a:uLnTx/>
                <a:uFillTx/>
                <a:latin typeface="Arial" panose="020B0604020202020204" pitchFamily="34" charset="0"/>
                <a:ea typeface="+mn-ea"/>
                <a:cs typeface="+mn-cs"/>
              </a:rPr>
              <a:t>остеосинтезом</a:t>
            </a:r>
            <a:r>
              <a:rPr kumimoji="0" lang="ru-RU" altLang="ru-RU" sz="2400" b="0" i="0" u="none" strike="noStrike" kern="1200" cap="none" spc="0" normalizeH="0" baseline="0" noProof="0" dirty="0">
                <a:ln>
                  <a:noFill/>
                </a:ln>
                <a:solidFill>
                  <a:srgbClr val="003300"/>
                </a:solidFill>
                <a:effectLst/>
                <a:uLnTx/>
                <a:uFillTx/>
                <a:latin typeface="Arial" panose="020B0604020202020204" pitchFamily="34" charset="0"/>
                <a:ea typeface="+mn-ea"/>
                <a:cs typeface="+mn-cs"/>
              </a:rPr>
              <a:t>.</a:t>
            </a:r>
          </a:p>
        </p:txBody>
      </p:sp>
      <p:pic>
        <p:nvPicPr>
          <p:cNvPr id="35847" name="Picture 7">
            <a:extLst>
              <a:ext uri="{FF2B5EF4-FFF2-40B4-BE49-F238E27FC236}">
                <a16:creationId xmlns:a16="http://schemas.microsoft.com/office/drawing/2014/main" id="{84A6D347-7B4D-49C1-8800-33A4F0F3F4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7851" y="2997201"/>
            <a:ext cx="3960813" cy="3095625"/>
          </a:xfrm>
          <a:prstGeom prst="rect">
            <a:avLst/>
          </a:prstGeom>
          <a:noFill/>
          <a:extLst>
            <a:ext uri="{909E8E84-426E-40DD-AFC4-6F175D3DCCD1}">
              <a14:hiddenFill xmlns:a14="http://schemas.microsoft.com/office/drawing/2010/main">
                <a:solidFill>
                  <a:srgbClr val="FFFFFF"/>
                </a:solidFill>
              </a14:hiddenFill>
            </a:ext>
          </a:extLst>
        </p:spPr>
      </p:pic>
      <p:pic>
        <p:nvPicPr>
          <p:cNvPr id="35849" name="Picture 9">
            <a:extLst>
              <a:ext uri="{FF2B5EF4-FFF2-40B4-BE49-F238E27FC236}">
                <a16:creationId xmlns:a16="http://schemas.microsoft.com/office/drawing/2014/main" id="{754217D6-E149-4507-B6BB-8A7D225523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08664" y="2781300"/>
            <a:ext cx="4562475" cy="34671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Рисунок 1">
            <a:extLst>
              <a:ext uri="{FF2B5EF4-FFF2-40B4-BE49-F238E27FC236}">
                <a16:creationId xmlns:a16="http://schemas.microsoft.com/office/drawing/2014/main" id="{9740B823-106A-49FB-A404-B79B26CDF407}"/>
              </a:ext>
            </a:extLst>
          </p:cNvPr>
          <p:cNvPicPr>
            <a:picLocks noChangeAspect="1"/>
          </p:cNvPicPr>
          <p:nvPr/>
        </p:nvPicPr>
        <p:blipFill>
          <a:blip r:embed="rId2">
            <a:extLst>
              <a:ext uri="{28A0092B-C50C-407E-A947-70E740481C1C}">
                <a14:useLocalDpi xmlns:a14="http://schemas.microsoft.com/office/drawing/2010/main" val="0"/>
              </a:ext>
            </a:extLst>
          </a:blip>
          <a:srcRect b="16426"/>
          <a:stretch>
            <a:fillRect/>
          </a:stretch>
        </p:blipFill>
        <p:spPr bwMode="auto">
          <a:xfrm>
            <a:off x="0" y="0"/>
            <a:ext cx="12192000" cy="673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4" name="TextBox 1">
            <a:extLst>
              <a:ext uri="{FF2B5EF4-FFF2-40B4-BE49-F238E27FC236}">
                <a16:creationId xmlns:a16="http://schemas.microsoft.com/office/drawing/2014/main" id="{43D12A7A-B868-4220-A119-E652284DB3C0}"/>
              </a:ext>
            </a:extLst>
          </p:cNvPr>
          <p:cNvSpPr txBox="1">
            <a:spLocks noChangeArrowheads="1"/>
          </p:cNvSpPr>
          <p:nvPr/>
        </p:nvSpPr>
        <p:spPr bwMode="auto">
          <a:xfrm>
            <a:off x="8759826" y="6308726"/>
            <a:ext cx="18002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ru-RU" altLang="ru-RU" sz="1800" b="1" i="0" u="none" strike="noStrike" kern="1200" cap="none" spc="0" normalizeH="0" baseline="0" noProof="0">
              <a:ln>
                <a:noFill/>
              </a:ln>
              <a:solidFill>
                <a:srgbClr val="214C4F"/>
              </a:solidFill>
              <a:effectLst/>
              <a:uLnTx/>
              <a:uFillTx/>
              <a:latin typeface="Arial" panose="020B0604020202020204" pitchFamily="34" charset="0"/>
              <a:ea typeface="+mn-ea"/>
              <a:cs typeface="+mn-cs"/>
            </a:endParaRPr>
          </a:p>
        </p:txBody>
      </p:sp>
      <p:pic>
        <p:nvPicPr>
          <p:cNvPr id="30792" name="Picture 72">
            <a:extLst>
              <a:ext uri="{FF2B5EF4-FFF2-40B4-BE49-F238E27FC236}">
                <a16:creationId xmlns:a16="http://schemas.microsoft.com/office/drawing/2014/main" id="{73DC4032-0771-47E8-A03E-FFCB6AA8B6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559" y="0"/>
            <a:ext cx="4900104" cy="6505881"/>
          </a:xfrm>
          <a:prstGeom prst="rect">
            <a:avLst/>
          </a:prstGeom>
          <a:noFill/>
          <a:extLst>
            <a:ext uri="{909E8E84-426E-40DD-AFC4-6F175D3DCCD1}">
              <a14:hiddenFill xmlns:a14="http://schemas.microsoft.com/office/drawing/2010/main">
                <a:solidFill>
                  <a:srgbClr val="FFFFFF"/>
                </a:solidFill>
              </a14:hiddenFill>
            </a:ext>
          </a:extLst>
        </p:spPr>
      </p:pic>
      <p:sp>
        <p:nvSpPr>
          <p:cNvPr id="30793" name="Text Box 73">
            <a:extLst>
              <a:ext uri="{FF2B5EF4-FFF2-40B4-BE49-F238E27FC236}">
                <a16:creationId xmlns:a16="http://schemas.microsoft.com/office/drawing/2014/main" id="{935454E8-7449-4379-A88A-8C7121390B74}"/>
              </a:ext>
            </a:extLst>
          </p:cNvPr>
          <p:cNvSpPr txBox="1">
            <a:spLocks noChangeArrowheads="1"/>
          </p:cNvSpPr>
          <p:nvPr/>
        </p:nvSpPr>
        <p:spPr bwMode="auto">
          <a:xfrm>
            <a:off x="6024564" y="939801"/>
            <a:ext cx="525621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ru-RU" altLang="ru-RU" sz="2000" b="1" i="0" u="none" strike="noStrike" kern="1200" cap="none" spc="0" normalizeH="0" baseline="0" noProof="0" dirty="0">
                <a:ln>
                  <a:noFill/>
                </a:ln>
                <a:solidFill>
                  <a:srgbClr val="003300"/>
                </a:solidFill>
                <a:effectLst/>
                <a:uLnTx/>
                <a:uFillTx/>
                <a:latin typeface="Arial" panose="020B0604020202020204" pitchFamily="34" charset="0"/>
                <a:ea typeface="+mn-ea"/>
                <a:cs typeface="+mn-cs"/>
              </a:rPr>
              <a:t>Остеосинтез шейки бедра</a:t>
            </a:r>
          </a:p>
        </p:txBody>
      </p:sp>
      <p:pic>
        <p:nvPicPr>
          <p:cNvPr id="30795" name="Picture 75">
            <a:extLst>
              <a:ext uri="{FF2B5EF4-FFF2-40B4-BE49-F238E27FC236}">
                <a16:creationId xmlns:a16="http://schemas.microsoft.com/office/drawing/2014/main" id="{3CD1AEDD-A6FE-434E-BE12-5F76EB151D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50427"/>
          <a:stretch>
            <a:fillRect/>
          </a:stretch>
        </p:blipFill>
        <p:spPr bwMode="auto">
          <a:xfrm>
            <a:off x="5874648" y="1743458"/>
            <a:ext cx="4369237" cy="456526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Рисунок 1">
            <a:extLst>
              <a:ext uri="{FF2B5EF4-FFF2-40B4-BE49-F238E27FC236}">
                <a16:creationId xmlns:a16="http://schemas.microsoft.com/office/drawing/2014/main" id="{A30BC6C0-F2D9-4CB5-9102-006F5A99B09F}"/>
              </a:ext>
            </a:extLst>
          </p:cNvPr>
          <p:cNvPicPr>
            <a:picLocks noChangeAspect="1"/>
          </p:cNvPicPr>
          <p:nvPr/>
        </p:nvPicPr>
        <p:blipFill>
          <a:blip r:embed="rId2">
            <a:extLst>
              <a:ext uri="{28A0092B-C50C-407E-A947-70E740481C1C}">
                <a14:useLocalDpi xmlns:a14="http://schemas.microsoft.com/office/drawing/2010/main" val="0"/>
              </a:ext>
            </a:extLst>
          </a:blip>
          <a:srcRect b="16426"/>
          <a:stretch>
            <a:fillRect/>
          </a:stretch>
        </p:blipFill>
        <p:spPr bwMode="auto">
          <a:xfrm>
            <a:off x="0" y="0"/>
            <a:ext cx="12192000" cy="673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8" name="TextBox 1">
            <a:extLst>
              <a:ext uri="{FF2B5EF4-FFF2-40B4-BE49-F238E27FC236}">
                <a16:creationId xmlns:a16="http://schemas.microsoft.com/office/drawing/2014/main" id="{B90A2EB5-54F1-4872-9D29-6B59EE02D20B}"/>
              </a:ext>
            </a:extLst>
          </p:cNvPr>
          <p:cNvSpPr txBox="1">
            <a:spLocks noChangeArrowheads="1"/>
          </p:cNvSpPr>
          <p:nvPr/>
        </p:nvSpPr>
        <p:spPr bwMode="auto">
          <a:xfrm>
            <a:off x="8759826" y="6308726"/>
            <a:ext cx="18002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ru-RU" altLang="ru-RU" sz="1800" b="1" i="0" u="none" strike="noStrike" kern="1200" cap="none" spc="0" normalizeH="0" baseline="0" noProof="0">
              <a:ln>
                <a:noFill/>
              </a:ln>
              <a:solidFill>
                <a:srgbClr val="214C4F"/>
              </a:solidFill>
              <a:effectLst/>
              <a:uLnTx/>
              <a:uFillTx/>
              <a:latin typeface="Arial" panose="020B0604020202020204" pitchFamily="34" charset="0"/>
              <a:ea typeface="+mn-ea"/>
              <a:cs typeface="+mn-cs"/>
            </a:endParaRPr>
          </a:p>
        </p:txBody>
      </p:sp>
      <p:sp>
        <p:nvSpPr>
          <p:cNvPr id="36869" name="Text Box 5">
            <a:extLst>
              <a:ext uri="{FF2B5EF4-FFF2-40B4-BE49-F238E27FC236}">
                <a16:creationId xmlns:a16="http://schemas.microsoft.com/office/drawing/2014/main" id="{54705CE0-B461-4BFB-BA1F-7D85AD67F386}"/>
              </a:ext>
            </a:extLst>
          </p:cNvPr>
          <p:cNvSpPr txBox="1">
            <a:spLocks noChangeArrowheads="1"/>
          </p:cNvSpPr>
          <p:nvPr/>
        </p:nvSpPr>
        <p:spPr bwMode="auto">
          <a:xfrm>
            <a:off x="365760" y="188914"/>
            <a:ext cx="11393424"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defRPr>
                <a:solidFill>
                  <a:schemeClr val="tx1"/>
                </a:solidFill>
                <a:latin typeface="Arial" panose="020B0604020202020204" pitchFamily="34" charset="0"/>
              </a:defRPr>
            </a:lvl1pPr>
            <a:lvl2pPr marL="800100" indent="-342900">
              <a:defRPr>
                <a:solidFill>
                  <a:schemeClr val="tx1"/>
                </a:solidFill>
                <a:latin typeface="Arial" panose="020B0604020202020204" pitchFamily="34" charset="0"/>
              </a:defRPr>
            </a:lvl2pPr>
            <a:lvl3pPr marL="1257300" indent="-342900">
              <a:defRPr>
                <a:solidFill>
                  <a:schemeClr val="tx1"/>
                </a:solidFill>
                <a:latin typeface="Arial" panose="020B0604020202020204" pitchFamily="34" charset="0"/>
              </a:defRPr>
            </a:lvl3pPr>
            <a:lvl4pPr marL="1714500" indent="-342900">
              <a:defRPr>
                <a:solidFill>
                  <a:schemeClr val="tx1"/>
                </a:solidFill>
                <a:latin typeface="Arial" panose="020B0604020202020204" pitchFamily="34" charset="0"/>
              </a:defRPr>
            </a:lvl4pPr>
            <a:lvl5pPr marL="2171700" indent="-342900">
              <a:defRPr>
                <a:solidFill>
                  <a:schemeClr val="tx1"/>
                </a:solidFill>
                <a:latin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defRPr/>
            </a:pPr>
            <a:r>
              <a:rPr kumimoji="0" lang="ru-RU" altLang="ru-RU" sz="2400" b="1" i="1" u="none" strike="noStrike" kern="1200" cap="none" spc="0" normalizeH="0" baseline="0" noProof="0" dirty="0">
                <a:ln>
                  <a:noFill/>
                </a:ln>
                <a:solidFill>
                  <a:srgbClr val="003300"/>
                </a:solidFill>
                <a:effectLst/>
                <a:uLnTx/>
                <a:uFillTx/>
                <a:latin typeface="Arial" panose="020B0604020202020204" pitchFamily="34" charset="0"/>
                <a:ea typeface="+mn-ea"/>
                <a:cs typeface="+mn-cs"/>
              </a:rPr>
              <a:t>Осложнения и последствия перелома шейки бедра</a:t>
            </a:r>
          </a:p>
          <a:p>
            <a:pPr marL="342900" marR="0" lvl="0" indent="-342900" algn="l" defTabSz="914400" rtl="0" eaLnBrk="1" fontAlgn="base" latinLnBrk="0" hangingPunct="1">
              <a:lnSpc>
                <a:spcPct val="100000"/>
              </a:lnSpc>
              <a:spcBef>
                <a:spcPct val="0"/>
              </a:spcBef>
              <a:spcAft>
                <a:spcPct val="0"/>
              </a:spcAft>
              <a:buClrTx/>
              <a:buSzTx/>
              <a:buFontTx/>
              <a:buNone/>
              <a:tabLst/>
              <a:defRPr/>
            </a:pPr>
            <a:endParaRPr kumimoji="0" lang="ru-RU" altLang="ru-RU" sz="2400" b="1" i="1" u="none" strike="noStrike" kern="1200" cap="none" spc="0" normalizeH="0" baseline="0" noProof="0" dirty="0">
              <a:ln>
                <a:noFill/>
              </a:ln>
              <a:solidFill>
                <a:srgbClr val="003300"/>
              </a:solidFill>
              <a:effectLst/>
              <a:uLnTx/>
              <a:uFillTx/>
              <a:latin typeface="Arial" panose="020B0604020202020204" pitchFamily="34" charset="0"/>
              <a:ea typeface="+mn-ea"/>
              <a:cs typeface="+mn-cs"/>
            </a:endParaRPr>
          </a:p>
          <a:p>
            <a:pPr marL="342900" marR="0" lvl="0" indent="-342900" algn="just" defTabSz="914400" rtl="0" eaLnBrk="1" fontAlgn="base" latinLnBrk="0" hangingPunct="1">
              <a:lnSpc>
                <a:spcPct val="100000"/>
              </a:lnSpc>
              <a:spcBef>
                <a:spcPct val="0"/>
              </a:spcBef>
              <a:spcAft>
                <a:spcPct val="0"/>
              </a:spcAft>
              <a:buClrTx/>
              <a:buSzTx/>
              <a:buFontTx/>
              <a:buNone/>
              <a:tabLst/>
              <a:defRPr/>
            </a:pPr>
            <a:r>
              <a:rPr kumimoji="0" lang="ru-RU" altLang="ru-RU" sz="2400" b="1" i="0" u="none" strike="noStrike" kern="1200" cap="none" spc="0" normalizeH="0" baseline="0" noProof="0" dirty="0">
                <a:ln>
                  <a:noFill/>
                </a:ln>
                <a:solidFill>
                  <a:srgbClr val="003300"/>
                </a:solidFill>
                <a:effectLst/>
                <a:uLnTx/>
                <a:uFillTx/>
                <a:latin typeface="Arial" panose="020B0604020202020204" pitchFamily="34" charset="0"/>
                <a:ea typeface="+mn-ea"/>
                <a:cs typeface="+mn-cs"/>
              </a:rPr>
              <a:t>Формирование ложного сустава</a:t>
            </a:r>
            <a:r>
              <a:rPr kumimoji="0" lang="ru-RU" altLang="ru-RU" sz="2400" b="0" i="0" u="none" strike="noStrike" kern="1200" cap="none" spc="0" normalizeH="0" baseline="0" noProof="0" dirty="0">
                <a:ln>
                  <a:noFill/>
                </a:ln>
                <a:solidFill>
                  <a:srgbClr val="003300"/>
                </a:solidFill>
                <a:effectLst/>
                <a:uLnTx/>
                <a:uFillTx/>
                <a:latin typeface="Arial" panose="020B0604020202020204" pitchFamily="34" charset="0"/>
                <a:ea typeface="+mn-ea"/>
                <a:cs typeface="+mn-cs"/>
              </a:rPr>
              <a:t>. Происходит при </a:t>
            </a:r>
            <a:r>
              <a:rPr kumimoji="0" lang="ru-RU" altLang="ru-RU" sz="2400" b="0" i="0" u="none" strike="noStrike" kern="1200" cap="none" spc="0" normalizeH="0" baseline="0" noProof="0" dirty="0" err="1">
                <a:ln>
                  <a:noFill/>
                </a:ln>
                <a:solidFill>
                  <a:srgbClr val="003300"/>
                </a:solidFill>
                <a:effectLst/>
                <a:uLnTx/>
                <a:uFillTx/>
                <a:latin typeface="Arial" panose="020B0604020202020204" pitchFamily="34" charset="0"/>
                <a:ea typeface="+mn-ea"/>
                <a:cs typeface="+mn-cs"/>
              </a:rPr>
              <a:t>несращении</a:t>
            </a:r>
            <a:r>
              <a:rPr kumimoji="0" lang="ru-RU" altLang="ru-RU" sz="2400" b="0" i="0" u="none" strike="noStrike" kern="1200" cap="none" spc="0" normalizeH="0" baseline="0" noProof="0" dirty="0">
                <a:ln>
                  <a:noFill/>
                </a:ln>
                <a:solidFill>
                  <a:srgbClr val="003300"/>
                </a:solidFill>
                <a:effectLst/>
                <a:uLnTx/>
                <a:uFillTx/>
                <a:latin typeface="Arial" panose="020B0604020202020204" pitchFamily="34" charset="0"/>
                <a:ea typeface="+mn-ea"/>
                <a:cs typeface="+mn-cs"/>
              </a:rPr>
              <a:t> отломков – между ними образуется подвижное соединение. При этом нарушения функции ноги могут быть выражены в разной степени. Часто они незначительны, и пациент может свободно передвигаться. Лечение – хирургическое.</a:t>
            </a:r>
          </a:p>
        </p:txBody>
      </p:sp>
      <p:pic>
        <p:nvPicPr>
          <p:cNvPr id="36873" name="Picture 9">
            <a:extLst>
              <a:ext uri="{FF2B5EF4-FFF2-40B4-BE49-F238E27FC236}">
                <a16:creationId xmlns:a16="http://schemas.microsoft.com/office/drawing/2014/main" id="{1A9E0EDF-3D3B-4C19-9EAE-4162964A1D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92540" y="2924176"/>
            <a:ext cx="3475038" cy="3959225"/>
          </a:xfrm>
          <a:prstGeom prst="rect">
            <a:avLst/>
          </a:prstGeom>
          <a:noFill/>
          <a:extLst>
            <a:ext uri="{909E8E84-426E-40DD-AFC4-6F175D3DCCD1}">
              <a14:hiddenFill xmlns:a14="http://schemas.microsoft.com/office/drawing/2010/main">
                <a:solidFill>
                  <a:srgbClr val="FFFFFF"/>
                </a:solidFill>
              </a14:hiddenFill>
            </a:ext>
          </a:extLst>
        </p:spPr>
      </p:pic>
      <p:sp>
        <p:nvSpPr>
          <p:cNvPr id="36875" name="Oval 11">
            <a:extLst>
              <a:ext uri="{FF2B5EF4-FFF2-40B4-BE49-F238E27FC236}">
                <a16:creationId xmlns:a16="http://schemas.microsoft.com/office/drawing/2014/main" id="{E75F103A-437C-4B39-A7AB-DD47E3B2609A}"/>
              </a:ext>
            </a:extLst>
          </p:cNvPr>
          <p:cNvSpPr>
            <a:spLocks noChangeArrowheads="1"/>
          </p:cNvSpPr>
          <p:nvPr/>
        </p:nvSpPr>
        <p:spPr bwMode="auto">
          <a:xfrm>
            <a:off x="8476488" y="2924176"/>
            <a:ext cx="2012125" cy="3384550"/>
          </a:xfrm>
          <a:prstGeom prst="ellipse">
            <a:avLst/>
          </a:prstGeom>
          <a:noFill/>
          <a:ln w="3810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ru-R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pic>
        <p:nvPicPr>
          <p:cNvPr id="36877" name="Picture 13">
            <a:extLst>
              <a:ext uri="{FF2B5EF4-FFF2-40B4-BE49-F238E27FC236}">
                <a16:creationId xmlns:a16="http://schemas.microsoft.com/office/drawing/2014/main" id="{606A91D7-5DE8-47D8-81B8-B3D7A26968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9639" y="2979110"/>
            <a:ext cx="5118425" cy="3878890"/>
          </a:xfrm>
          <a:prstGeom prst="rect">
            <a:avLst/>
          </a:prstGeom>
          <a:noFill/>
          <a:extLst>
            <a:ext uri="{909E8E84-426E-40DD-AFC4-6F175D3DCCD1}">
              <a14:hiddenFill xmlns:a14="http://schemas.microsoft.com/office/drawing/2010/main">
                <a:solidFill>
                  <a:srgbClr val="FFFFFF"/>
                </a:solidFill>
              </a14:hiddenFill>
            </a:ext>
          </a:extLst>
        </p:spPr>
      </p:pic>
      <p:sp>
        <p:nvSpPr>
          <p:cNvPr id="36878" name="Oval 14">
            <a:extLst>
              <a:ext uri="{FF2B5EF4-FFF2-40B4-BE49-F238E27FC236}">
                <a16:creationId xmlns:a16="http://schemas.microsoft.com/office/drawing/2014/main" id="{25098547-D4A5-4CE0-8904-DB1BCA5FE1FF}"/>
              </a:ext>
            </a:extLst>
          </p:cNvPr>
          <p:cNvSpPr>
            <a:spLocks noChangeArrowheads="1"/>
          </p:cNvSpPr>
          <p:nvPr/>
        </p:nvSpPr>
        <p:spPr bwMode="auto">
          <a:xfrm>
            <a:off x="3825470" y="4259803"/>
            <a:ext cx="1728788" cy="1944687"/>
          </a:xfrm>
          <a:prstGeom prst="ellipse">
            <a:avLst/>
          </a:prstGeom>
          <a:noFill/>
          <a:ln w="3810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ru-R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6879" name="Oval 15">
            <a:extLst>
              <a:ext uri="{FF2B5EF4-FFF2-40B4-BE49-F238E27FC236}">
                <a16:creationId xmlns:a16="http://schemas.microsoft.com/office/drawing/2014/main" id="{396B8627-34A0-46A5-8DEB-DCCEEEEAD6CB}"/>
              </a:ext>
            </a:extLst>
          </p:cNvPr>
          <p:cNvSpPr>
            <a:spLocks noChangeArrowheads="1"/>
          </p:cNvSpPr>
          <p:nvPr/>
        </p:nvSpPr>
        <p:spPr bwMode="auto">
          <a:xfrm>
            <a:off x="357251" y="4043904"/>
            <a:ext cx="1800225" cy="2376487"/>
          </a:xfrm>
          <a:prstGeom prst="ellipse">
            <a:avLst/>
          </a:prstGeom>
          <a:noFill/>
          <a:ln w="3810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ru-R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Рисунок 1">
            <a:extLst>
              <a:ext uri="{FF2B5EF4-FFF2-40B4-BE49-F238E27FC236}">
                <a16:creationId xmlns:a16="http://schemas.microsoft.com/office/drawing/2014/main" id="{B831D6C4-1751-4039-B7EF-9E75DF425480}"/>
              </a:ext>
            </a:extLst>
          </p:cNvPr>
          <p:cNvPicPr>
            <a:picLocks noChangeAspect="1"/>
          </p:cNvPicPr>
          <p:nvPr/>
        </p:nvPicPr>
        <p:blipFill>
          <a:blip r:embed="rId2">
            <a:extLst>
              <a:ext uri="{28A0092B-C50C-407E-A947-70E740481C1C}">
                <a14:useLocalDpi xmlns:a14="http://schemas.microsoft.com/office/drawing/2010/main" val="0"/>
              </a:ext>
            </a:extLst>
          </a:blip>
          <a:srcRect b="16426"/>
          <a:stretch>
            <a:fillRect/>
          </a:stretch>
        </p:blipFill>
        <p:spPr bwMode="auto">
          <a:xfrm>
            <a:off x="0" y="0"/>
            <a:ext cx="12192000" cy="673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8" name="TextBox 1">
            <a:extLst>
              <a:ext uri="{FF2B5EF4-FFF2-40B4-BE49-F238E27FC236}">
                <a16:creationId xmlns:a16="http://schemas.microsoft.com/office/drawing/2014/main" id="{7EA7EFD3-BA69-499C-A8F5-272C6C255B02}"/>
              </a:ext>
            </a:extLst>
          </p:cNvPr>
          <p:cNvSpPr txBox="1">
            <a:spLocks noChangeArrowheads="1"/>
          </p:cNvSpPr>
          <p:nvPr/>
        </p:nvSpPr>
        <p:spPr bwMode="auto">
          <a:xfrm>
            <a:off x="8759826" y="6308726"/>
            <a:ext cx="18002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ru-RU" altLang="ru-RU" sz="1800" b="1" i="0" u="none" strike="noStrike" kern="1200" cap="none" spc="0" normalizeH="0" baseline="0" noProof="0">
              <a:ln>
                <a:noFill/>
              </a:ln>
              <a:solidFill>
                <a:srgbClr val="214C4F"/>
              </a:solidFill>
              <a:effectLst/>
              <a:uLnTx/>
              <a:uFillTx/>
              <a:latin typeface="Arial" panose="020B0604020202020204" pitchFamily="34" charset="0"/>
              <a:ea typeface="+mn-ea"/>
              <a:cs typeface="+mn-cs"/>
            </a:endParaRPr>
          </a:p>
        </p:txBody>
      </p:sp>
      <p:sp>
        <p:nvSpPr>
          <p:cNvPr id="6149" name="Text Box 5">
            <a:extLst>
              <a:ext uri="{FF2B5EF4-FFF2-40B4-BE49-F238E27FC236}">
                <a16:creationId xmlns:a16="http://schemas.microsoft.com/office/drawing/2014/main" id="{239B3A89-D3DA-4AA6-85E5-5F8407DB1168}"/>
              </a:ext>
            </a:extLst>
          </p:cNvPr>
          <p:cNvSpPr txBox="1">
            <a:spLocks noChangeArrowheads="1"/>
          </p:cNvSpPr>
          <p:nvPr/>
        </p:nvSpPr>
        <p:spPr bwMode="auto">
          <a:xfrm>
            <a:off x="5591176" y="836614"/>
            <a:ext cx="6460616" cy="36009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just" defTabSz="914400" rtl="0" eaLnBrk="1" fontAlgn="base" latinLnBrk="0" hangingPunct="1">
              <a:lnSpc>
                <a:spcPct val="100000"/>
              </a:lnSpc>
              <a:spcBef>
                <a:spcPct val="50000"/>
              </a:spcBef>
              <a:spcAft>
                <a:spcPct val="0"/>
              </a:spcAft>
              <a:buClrTx/>
              <a:buSzTx/>
              <a:buFontTx/>
              <a:buNone/>
              <a:tabLst/>
              <a:defRPr/>
            </a:pPr>
            <a:r>
              <a:rPr kumimoji="0" lang="ru-RU" altLang="ru-RU" sz="2400" b="0" i="0" u="none" strike="noStrike" kern="1200" cap="none" spc="0" normalizeH="0" baseline="0" noProof="0" dirty="0">
                <a:ln>
                  <a:noFill/>
                </a:ln>
                <a:solidFill>
                  <a:srgbClr val="003300"/>
                </a:solidFill>
                <a:effectLst/>
                <a:uLnTx/>
                <a:uFillTx/>
                <a:latin typeface="Arial" panose="020B0604020202020204" pitchFamily="34" charset="0"/>
                <a:ea typeface="+mn-ea"/>
                <a:cs typeface="+mn-cs"/>
              </a:rPr>
              <a:t>Медиальные переломы в плане заживления </a:t>
            </a:r>
            <a:r>
              <a:rPr kumimoji="0" lang="ru-RU" altLang="ru-RU" sz="2400" b="0" i="0" u="none" strike="noStrike" kern="1200" cap="none" spc="0" normalizeH="0" baseline="0" noProof="0" dirty="0" err="1">
                <a:ln>
                  <a:noFill/>
                </a:ln>
                <a:solidFill>
                  <a:srgbClr val="003300"/>
                </a:solidFill>
                <a:effectLst/>
                <a:uLnTx/>
                <a:uFillTx/>
                <a:latin typeface="Arial" panose="020B0604020202020204" pitchFamily="34" charset="0"/>
                <a:ea typeface="+mn-ea"/>
                <a:cs typeface="+mn-cs"/>
              </a:rPr>
              <a:t>прогностически</a:t>
            </a:r>
            <a:r>
              <a:rPr kumimoji="0" lang="ru-RU" altLang="ru-RU" sz="2400" b="0" i="0" u="none" strike="noStrike" kern="1200" cap="none" spc="0" normalizeH="0" baseline="0" noProof="0" dirty="0">
                <a:ln>
                  <a:noFill/>
                </a:ln>
                <a:solidFill>
                  <a:srgbClr val="003300"/>
                </a:solidFill>
                <a:effectLst/>
                <a:uLnTx/>
                <a:uFillTx/>
                <a:latin typeface="Arial" panose="020B0604020202020204" pitchFamily="34" charset="0"/>
                <a:ea typeface="+mn-ea"/>
                <a:cs typeface="+mn-cs"/>
              </a:rPr>
              <a:t> более </a:t>
            </a:r>
            <a:r>
              <a:rPr kumimoji="0" lang="ru-RU" altLang="ru-RU" sz="2400" b="1" i="1" u="none" strike="noStrike" kern="1200" cap="none" spc="0" normalizeH="0" baseline="0" noProof="0" dirty="0">
                <a:ln>
                  <a:noFill/>
                </a:ln>
                <a:solidFill>
                  <a:srgbClr val="003300"/>
                </a:solidFill>
                <a:effectLst/>
                <a:uLnTx/>
                <a:uFillTx/>
                <a:latin typeface="Arial" panose="020B0604020202020204" pitchFamily="34" charset="0"/>
                <a:ea typeface="+mn-ea"/>
                <a:cs typeface="+mn-cs"/>
              </a:rPr>
              <a:t>неблагоприятные, чем латеральные</a:t>
            </a:r>
            <a:r>
              <a:rPr kumimoji="0" lang="ru-RU" altLang="ru-RU" sz="2400" b="0" i="0" u="none" strike="noStrike" kern="1200" cap="none" spc="0" normalizeH="0" baseline="0" noProof="0" dirty="0">
                <a:ln>
                  <a:noFill/>
                </a:ln>
                <a:solidFill>
                  <a:srgbClr val="003300"/>
                </a:solidFill>
                <a:effectLst/>
                <a:uLnTx/>
                <a:uFillTx/>
                <a:latin typeface="Arial" panose="020B0604020202020204" pitchFamily="34" charset="0"/>
                <a:ea typeface="+mn-ea"/>
                <a:cs typeface="+mn-cs"/>
              </a:rPr>
              <a:t>.  </a:t>
            </a:r>
          </a:p>
          <a:p>
            <a:pPr marL="0" marR="0" lvl="0" indent="0" algn="just" defTabSz="914400" rtl="0" eaLnBrk="1" fontAlgn="base" latinLnBrk="0" hangingPunct="1">
              <a:lnSpc>
                <a:spcPct val="100000"/>
              </a:lnSpc>
              <a:spcBef>
                <a:spcPct val="50000"/>
              </a:spcBef>
              <a:spcAft>
                <a:spcPct val="0"/>
              </a:spcAft>
              <a:buClrTx/>
              <a:buSzTx/>
              <a:buFontTx/>
              <a:buNone/>
              <a:tabLst/>
              <a:defRPr/>
            </a:pPr>
            <a:r>
              <a:rPr kumimoji="0" lang="ru-RU" altLang="ru-RU" sz="2400" b="0" i="0" u="none" strike="noStrike" kern="1200" cap="none" spc="0" normalizeH="0" baseline="0" noProof="0" dirty="0">
                <a:ln>
                  <a:noFill/>
                </a:ln>
                <a:solidFill>
                  <a:srgbClr val="003300"/>
                </a:solidFill>
                <a:effectLst/>
                <a:uLnTx/>
                <a:uFillTx/>
                <a:latin typeface="Arial" panose="020B0604020202020204" pitchFamily="34" charset="0"/>
                <a:ea typeface="+mn-ea"/>
                <a:cs typeface="+mn-cs"/>
              </a:rPr>
              <a:t>Иными словами, подобные переломы самостоятельно практически не срастаются, образуется асептический некроз головки бедренной кости, поэтому требуется оперативное вмешательство  по показаниям. </a:t>
            </a:r>
          </a:p>
        </p:txBody>
      </p:sp>
      <p:pic>
        <p:nvPicPr>
          <p:cNvPr id="6152" name="Picture 8">
            <a:extLst>
              <a:ext uri="{FF2B5EF4-FFF2-40B4-BE49-F238E27FC236}">
                <a16:creationId xmlns:a16="http://schemas.microsoft.com/office/drawing/2014/main" id="{6A38A194-DF1B-435E-B654-4F1FFBFC64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1501" y="836614"/>
            <a:ext cx="4093978" cy="409397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Рисунок 1">
            <a:extLst>
              <a:ext uri="{FF2B5EF4-FFF2-40B4-BE49-F238E27FC236}">
                <a16:creationId xmlns:a16="http://schemas.microsoft.com/office/drawing/2014/main" id="{1AC35E35-DE9E-457D-914C-AF24A0F7D522}"/>
              </a:ext>
            </a:extLst>
          </p:cNvPr>
          <p:cNvPicPr>
            <a:picLocks noChangeAspect="1"/>
          </p:cNvPicPr>
          <p:nvPr/>
        </p:nvPicPr>
        <p:blipFill>
          <a:blip r:embed="rId2">
            <a:extLst>
              <a:ext uri="{28A0092B-C50C-407E-A947-70E740481C1C}">
                <a14:useLocalDpi xmlns:a14="http://schemas.microsoft.com/office/drawing/2010/main" val="0"/>
              </a:ext>
            </a:extLst>
          </a:blip>
          <a:srcRect b="16426"/>
          <a:stretch>
            <a:fillRect/>
          </a:stretch>
        </p:blipFill>
        <p:spPr bwMode="auto">
          <a:xfrm>
            <a:off x="0" y="0"/>
            <a:ext cx="12192000" cy="673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Прямоугольник 2">
            <a:extLst>
              <a:ext uri="{FF2B5EF4-FFF2-40B4-BE49-F238E27FC236}">
                <a16:creationId xmlns:a16="http://schemas.microsoft.com/office/drawing/2014/main" id="{0D1DEBA9-9D8E-451C-9088-D15BEB277B7E}"/>
              </a:ext>
            </a:extLst>
          </p:cNvPr>
          <p:cNvSpPr/>
          <p:nvPr/>
        </p:nvSpPr>
        <p:spPr>
          <a:xfrm>
            <a:off x="1524000" y="6737350"/>
            <a:ext cx="9144000" cy="241300"/>
          </a:xfrm>
          <a:prstGeom prst="rect">
            <a:avLst/>
          </a:prstGeom>
          <a:solidFill>
            <a:srgbClr val="347278"/>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FFFFFF"/>
              </a:solidFill>
              <a:effectLst/>
              <a:uLnTx/>
              <a:uFillTx/>
              <a:latin typeface="Arial"/>
              <a:ea typeface="+mn-ea"/>
              <a:cs typeface="+mn-cs"/>
            </a:endParaRPr>
          </a:p>
        </p:txBody>
      </p:sp>
      <p:sp>
        <p:nvSpPr>
          <p:cNvPr id="60420" name="TextBox 1">
            <a:extLst>
              <a:ext uri="{FF2B5EF4-FFF2-40B4-BE49-F238E27FC236}">
                <a16:creationId xmlns:a16="http://schemas.microsoft.com/office/drawing/2014/main" id="{8C803E2D-B63C-4337-A718-50836CE18240}"/>
              </a:ext>
            </a:extLst>
          </p:cNvPr>
          <p:cNvSpPr txBox="1">
            <a:spLocks noChangeArrowheads="1"/>
          </p:cNvSpPr>
          <p:nvPr/>
        </p:nvSpPr>
        <p:spPr bwMode="auto">
          <a:xfrm>
            <a:off x="8759826" y="6308726"/>
            <a:ext cx="18002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ru-RU" altLang="ru-RU" sz="1800" b="1" i="0" u="none" strike="noStrike" kern="1200" cap="none" spc="0" normalizeH="0" baseline="0" noProof="0">
              <a:ln>
                <a:noFill/>
              </a:ln>
              <a:solidFill>
                <a:srgbClr val="214C4F"/>
              </a:solidFill>
              <a:effectLst/>
              <a:uLnTx/>
              <a:uFillTx/>
              <a:latin typeface="Arial" panose="020B0604020202020204" pitchFamily="34" charset="0"/>
              <a:ea typeface="+mn-ea"/>
              <a:cs typeface="+mn-cs"/>
            </a:endParaRPr>
          </a:p>
        </p:txBody>
      </p:sp>
      <p:sp>
        <p:nvSpPr>
          <p:cNvPr id="60421" name="Text Box 5">
            <a:extLst>
              <a:ext uri="{FF2B5EF4-FFF2-40B4-BE49-F238E27FC236}">
                <a16:creationId xmlns:a16="http://schemas.microsoft.com/office/drawing/2014/main" id="{0020822C-C4D3-4FF3-B7F5-A32225F03941}"/>
              </a:ext>
            </a:extLst>
          </p:cNvPr>
          <p:cNvSpPr txBox="1">
            <a:spLocks noChangeArrowheads="1"/>
          </p:cNvSpPr>
          <p:nvPr/>
        </p:nvSpPr>
        <p:spPr bwMode="auto">
          <a:xfrm>
            <a:off x="274321" y="476251"/>
            <a:ext cx="9782494"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defRPr>
                <a:solidFill>
                  <a:schemeClr val="tx1"/>
                </a:solidFill>
                <a:latin typeface="Arial" panose="020B0604020202020204" pitchFamily="34" charset="0"/>
              </a:defRPr>
            </a:lvl1pPr>
            <a:lvl2pPr marL="800100" indent="-342900">
              <a:defRPr>
                <a:solidFill>
                  <a:schemeClr val="tx1"/>
                </a:solidFill>
                <a:latin typeface="Arial" panose="020B0604020202020204" pitchFamily="34" charset="0"/>
              </a:defRPr>
            </a:lvl2pPr>
            <a:lvl3pPr marL="1257300" indent="-342900">
              <a:defRPr>
                <a:solidFill>
                  <a:schemeClr val="tx1"/>
                </a:solidFill>
                <a:latin typeface="Arial" panose="020B0604020202020204" pitchFamily="34" charset="0"/>
              </a:defRPr>
            </a:lvl3pPr>
            <a:lvl4pPr marL="1714500" indent="-342900">
              <a:defRPr>
                <a:solidFill>
                  <a:schemeClr val="tx1"/>
                </a:solidFill>
                <a:latin typeface="Arial" panose="020B0604020202020204" pitchFamily="34" charset="0"/>
              </a:defRPr>
            </a:lvl4pPr>
            <a:lvl5pPr marL="2171700" indent="-342900">
              <a:defRPr>
                <a:solidFill>
                  <a:schemeClr val="tx1"/>
                </a:solidFill>
                <a:latin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defRPr>
            </a:lvl9pPr>
          </a:lstStyle>
          <a:p>
            <a:pPr marL="342900" marR="0" lvl="0" indent="-342900" algn="just" defTabSz="914400" rtl="0" eaLnBrk="1" fontAlgn="base" latinLnBrk="0" hangingPunct="1">
              <a:lnSpc>
                <a:spcPct val="100000"/>
              </a:lnSpc>
              <a:spcBef>
                <a:spcPct val="0"/>
              </a:spcBef>
              <a:spcAft>
                <a:spcPct val="0"/>
              </a:spcAft>
              <a:buClrTx/>
              <a:buSzTx/>
              <a:buFontTx/>
              <a:buNone/>
              <a:tabLst/>
              <a:defRPr/>
            </a:pPr>
            <a:r>
              <a:rPr kumimoji="0" lang="ru-RU" altLang="ru-RU" sz="2000" b="0" i="0" u="none" strike="noStrike" kern="1200" cap="none" spc="0" normalizeH="0" baseline="0" noProof="0" dirty="0">
                <a:ln>
                  <a:noFill/>
                </a:ln>
                <a:solidFill>
                  <a:srgbClr val="003300"/>
                </a:solidFill>
                <a:effectLst/>
                <a:uLnTx/>
                <a:uFillTx/>
                <a:latin typeface="Arial" panose="020B0604020202020204" pitchFamily="34" charset="0"/>
                <a:ea typeface="+mn-ea"/>
                <a:cs typeface="+mn-cs"/>
              </a:rPr>
              <a:t>     </a:t>
            </a:r>
            <a:r>
              <a:rPr kumimoji="0" lang="ru-RU" altLang="ru-RU" sz="2400" b="0" i="0" u="none" strike="noStrike" kern="1200" cap="none" spc="0" normalizeH="0" baseline="0" noProof="0" dirty="0">
                <a:ln>
                  <a:noFill/>
                </a:ln>
                <a:solidFill>
                  <a:srgbClr val="003300"/>
                </a:solidFill>
                <a:effectLst/>
                <a:uLnTx/>
                <a:uFillTx/>
                <a:latin typeface="Arial" panose="020B0604020202020204" pitchFamily="34" charset="0"/>
                <a:ea typeface="+mn-ea"/>
                <a:cs typeface="+mn-cs"/>
              </a:rPr>
              <a:t>Длительное нахождение в лежачем положении также может стать причиной запоров. При переломе шейки бедра с такой проблемой бороться очень сложно, поэтому лучше с первого дня заниматься ее профилактикой – употреблять продукты, вызывающие повышенную перистальтику </a:t>
            </a:r>
          </a:p>
        </p:txBody>
      </p:sp>
      <p:pic>
        <p:nvPicPr>
          <p:cNvPr id="60424" name="Picture 8">
            <a:extLst>
              <a:ext uri="{FF2B5EF4-FFF2-40B4-BE49-F238E27FC236}">
                <a16:creationId xmlns:a16="http://schemas.microsoft.com/office/drawing/2014/main" id="{CA0E051C-BCC9-4F79-ACF7-34544258A7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3813" y="2891494"/>
            <a:ext cx="4562475" cy="3000375"/>
          </a:xfrm>
          <a:prstGeom prst="rect">
            <a:avLst/>
          </a:prstGeom>
          <a:noFill/>
          <a:extLst>
            <a:ext uri="{909E8E84-426E-40DD-AFC4-6F175D3DCCD1}">
              <a14:hiddenFill xmlns:a14="http://schemas.microsoft.com/office/drawing/2010/main">
                <a:solidFill>
                  <a:srgbClr val="FFFFFF"/>
                </a:solidFill>
              </a14:hiddenFill>
            </a:ext>
          </a:extLst>
        </p:spPr>
      </p:pic>
      <p:pic>
        <p:nvPicPr>
          <p:cNvPr id="60426" name="Picture 10" descr="&amp;dcy;&amp;icy;&amp;iecy;&amp;tcy;&amp;acy; &amp;pcy;&amp;rcy;&amp;icy; &amp;rcy;&amp;acy;&amp;zcy;&amp;dcy;&amp;rcy;&amp;acy;&amp;zhcy;&amp;iecy;&amp;ncy;&amp;ncy;&amp;ocy;&amp;mcy; &amp;kcy;&amp;icy;&amp;shcy;&amp;iecy;&amp;chcy;&amp;ncy;&amp;icy;&amp;kcy;&amp;iecy;">
            <a:extLst>
              <a:ext uri="{FF2B5EF4-FFF2-40B4-BE49-F238E27FC236}">
                <a16:creationId xmlns:a16="http://schemas.microsoft.com/office/drawing/2014/main" id="{19B1B463-E878-4876-9B80-394D8C1E12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10101" y="2708276"/>
            <a:ext cx="4971022" cy="3000374"/>
          </a:xfrm>
          <a:prstGeom prst="rect">
            <a:avLst/>
          </a:prstGeom>
          <a:noFill/>
          <a:extLst>
            <a:ext uri="{909E8E84-426E-40DD-AFC4-6F175D3DCCD1}">
              <a14:hiddenFill xmlns:a14="http://schemas.microsoft.com/office/drawing/2010/main">
                <a:solidFill>
                  <a:srgbClr val="FFFFFF"/>
                </a:solidFill>
              </a14:hiddenFill>
            </a:ext>
          </a:extLst>
        </p:spPr>
      </p:pic>
      <p:sp>
        <p:nvSpPr>
          <p:cNvPr id="60427" name="Text Box 11">
            <a:extLst>
              <a:ext uri="{FF2B5EF4-FFF2-40B4-BE49-F238E27FC236}">
                <a16:creationId xmlns:a16="http://schemas.microsoft.com/office/drawing/2014/main" id="{C1E8BB4B-4E61-458C-838D-6AAA483717B9}"/>
              </a:ext>
            </a:extLst>
          </p:cNvPr>
          <p:cNvSpPr txBox="1">
            <a:spLocks noChangeArrowheads="1"/>
          </p:cNvSpPr>
          <p:nvPr/>
        </p:nvSpPr>
        <p:spPr bwMode="auto">
          <a:xfrm>
            <a:off x="6167438" y="5849940"/>
            <a:ext cx="424973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ru-RU" altLang="ru-RU" sz="2000" b="0" i="0" u="none" strike="noStrike" kern="1200" cap="none" spc="0" normalizeH="0" baseline="0" noProof="0" dirty="0">
                <a:ln>
                  <a:noFill/>
                </a:ln>
                <a:solidFill>
                  <a:srgbClr val="003300"/>
                </a:solidFill>
                <a:effectLst/>
                <a:uLnTx/>
                <a:uFillTx/>
                <a:latin typeface="Arial" panose="020B0604020202020204" pitchFamily="34" charset="0"/>
                <a:ea typeface="+mn-ea"/>
                <a:cs typeface="+mn-cs"/>
              </a:rPr>
              <a:t>Протертые овощные супы</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Рисунок 1">
            <a:extLst>
              <a:ext uri="{FF2B5EF4-FFF2-40B4-BE49-F238E27FC236}">
                <a16:creationId xmlns:a16="http://schemas.microsoft.com/office/drawing/2014/main" id="{61C78449-2371-4071-8133-4832FDB9E22E}"/>
              </a:ext>
            </a:extLst>
          </p:cNvPr>
          <p:cNvPicPr>
            <a:picLocks noChangeAspect="1"/>
          </p:cNvPicPr>
          <p:nvPr/>
        </p:nvPicPr>
        <p:blipFill>
          <a:blip r:embed="rId2">
            <a:extLst>
              <a:ext uri="{28A0092B-C50C-407E-A947-70E740481C1C}">
                <a14:useLocalDpi xmlns:a14="http://schemas.microsoft.com/office/drawing/2010/main" val="0"/>
              </a:ext>
            </a:extLst>
          </a:blip>
          <a:srcRect b="16426"/>
          <a:stretch>
            <a:fillRect/>
          </a:stretch>
        </p:blipFill>
        <p:spPr bwMode="auto">
          <a:xfrm>
            <a:off x="0" y="0"/>
            <a:ext cx="12192000" cy="673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Прямоугольник 2">
            <a:extLst>
              <a:ext uri="{FF2B5EF4-FFF2-40B4-BE49-F238E27FC236}">
                <a16:creationId xmlns:a16="http://schemas.microsoft.com/office/drawing/2014/main" id="{A68B48FE-9D23-4ACF-A2FB-17F860960846}"/>
              </a:ext>
            </a:extLst>
          </p:cNvPr>
          <p:cNvSpPr/>
          <p:nvPr/>
        </p:nvSpPr>
        <p:spPr>
          <a:xfrm>
            <a:off x="1524000" y="6737350"/>
            <a:ext cx="9144000" cy="241300"/>
          </a:xfrm>
          <a:prstGeom prst="rect">
            <a:avLst/>
          </a:prstGeom>
          <a:solidFill>
            <a:srgbClr val="347278"/>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FFFFFF"/>
              </a:solidFill>
              <a:effectLst/>
              <a:uLnTx/>
              <a:uFillTx/>
              <a:latin typeface="Arial"/>
              <a:ea typeface="+mn-ea"/>
              <a:cs typeface="+mn-cs"/>
            </a:endParaRPr>
          </a:p>
        </p:txBody>
      </p:sp>
      <p:sp>
        <p:nvSpPr>
          <p:cNvPr id="62468" name="TextBox 1">
            <a:extLst>
              <a:ext uri="{FF2B5EF4-FFF2-40B4-BE49-F238E27FC236}">
                <a16:creationId xmlns:a16="http://schemas.microsoft.com/office/drawing/2014/main" id="{52C6B3ED-1EA8-4797-AE7E-7E661ADED909}"/>
              </a:ext>
            </a:extLst>
          </p:cNvPr>
          <p:cNvSpPr txBox="1">
            <a:spLocks noChangeArrowheads="1"/>
          </p:cNvSpPr>
          <p:nvPr/>
        </p:nvSpPr>
        <p:spPr bwMode="auto">
          <a:xfrm>
            <a:off x="8759826" y="6308726"/>
            <a:ext cx="18002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ru-RU" altLang="ru-RU" sz="1800" b="1" i="0" u="none" strike="noStrike" kern="1200" cap="none" spc="0" normalizeH="0" baseline="0" noProof="0">
              <a:ln>
                <a:noFill/>
              </a:ln>
              <a:solidFill>
                <a:srgbClr val="214C4F"/>
              </a:solidFill>
              <a:effectLst/>
              <a:uLnTx/>
              <a:uFillTx/>
              <a:latin typeface="Arial" panose="020B0604020202020204" pitchFamily="34" charset="0"/>
              <a:ea typeface="+mn-ea"/>
              <a:cs typeface="+mn-cs"/>
            </a:endParaRPr>
          </a:p>
        </p:txBody>
      </p:sp>
      <p:sp>
        <p:nvSpPr>
          <p:cNvPr id="62469" name="Text Box 5">
            <a:extLst>
              <a:ext uri="{FF2B5EF4-FFF2-40B4-BE49-F238E27FC236}">
                <a16:creationId xmlns:a16="http://schemas.microsoft.com/office/drawing/2014/main" id="{4374D9B7-C138-45B9-A07D-A486E41FC7AB}"/>
              </a:ext>
            </a:extLst>
          </p:cNvPr>
          <p:cNvSpPr txBox="1">
            <a:spLocks noChangeArrowheads="1"/>
          </p:cNvSpPr>
          <p:nvPr/>
        </p:nvSpPr>
        <p:spPr bwMode="auto">
          <a:xfrm>
            <a:off x="265176" y="476251"/>
            <a:ext cx="11484863" cy="35086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defRPr>
                <a:solidFill>
                  <a:schemeClr val="tx1"/>
                </a:solidFill>
                <a:latin typeface="Arial" panose="020B0604020202020204" pitchFamily="34" charset="0"/>
              </a:defRPr>
            </a:lvl1pPr>
            <a:lvl2pPr marL="800100" indent="-342900">
              <a:defRPr>
                <a:solidFill>
                  <a:schemeClr val="tx1"/>
                </a:solidFill>
                <a:latin typeface="Arial" panose="020B0604020202020204" pitchFamily="34" charset="0"/>
              </a:defRPr>
            </a:lvl2pPr>
            <a:lvl3pPr marL="1257300" indent="-342900">
              <a:defRPr>
                <a:solidFill>
                  <a:schemeClr val="tx1"/>
                </a:solidFill>
                <a:latin typeface="Arial" panose="020B0604020202020204" pitchFamily="34" charset="0"/>
              </a:defRPr>
            </a:lvl3pPr>
            <a:lvl4pPr marL="1714500" indent="-342900">
              <a:defRPr>
                <a:solidFill>
                  <a:schemeClr val="tx1"/>
                </a:solidFill>
                <a:latin typeface="Arial" panose="020B0604020202020204" pitchFamily="34" charset="0"/>
              </a:defRPr>
            </a:lvl4pPr>
            <a:lvl5pPr marL="2171700" indent="-342900">
              <a:defRPr>
                <a:solidFill>
                  <a:schemeClr val="tx1"/>
                </a:solidFill>
                <a:latin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defRPr/>
            </a:pPr>
            <a:r>
              <a:rPr kumimoji="0" lang="ru-RU" altLang="ru-RU" sz="2400" b="1" i="0" u="none" strike="noStrike" kern="1200" cap="none" spc="0" normalizeH="0" baseline="0" noProof="0" dirty="0">
                <a:ln>
                  <a:noFill/>
                </a:ln>
                <a:solidFill>
                  <a:srgbClr val="003300"/>
                </a:solidFill>
                <a:effectLst/>
                <a:uLnTx/>
                <a:uFillTx/>
                <a:latin typeface="Arial" panose="020B0604020202020204" pitchFamily="34" charset="0"/>
                <a:ea typeface="+mn-ea"/>
                <a:cs typeface="+mn-cs"/>
              </a:rPr>
              <a:t>Вне зависимости от того, лечили человека консервативными методами или он был оперирован, ему следует четко соблюдать четыре самых главных правила реабилитации после перелома шейки бедра</a:t>
            </a:r>
            <a:r>
              <a:rPr kumimoji="0" lang="ru-RU" altLang="ru-RU" sz="2400" b="0" i="0" u="none" strike="noStrike" kern="1200" cap="none" spc="0" normalizeH="0" baseline="0" noProof="0" dirty="0">
                <a:ln>
                  <a:noFill/>
                </a:ln>
                <a:solidFill>
                  <a:srgbClr val="003300"/>
                </a:solidFill>
                <a:effectLst/>
                <a:uLnTx/>
                <a:uFillTx/>
                <a:latin typeface="Arial" panose="020B0604020202020204" pitchFamily="34" charset="0"/>
                <a:ea typeface="+mn-ea"/>
                <a:cs typeface="+mn-cs"/>
              </a:rPr>
              <a:t>:</a:t>
            </a:r>
          </a:p>
          <a:p>
            <a:pPr marL="342900" marR="0" lvl="0" indent="-342900" algn="l" defTabSz="914400" rtl="0" eaLnBrk="1" fontAlgn="base" latinLnBrk="0" hangingPunct="1">
              <a:lnSpc>
                <a:spcPct val="100000"/>
              </a:lnSpc>
              <a:spcBef>
                <a:spcPct val="0"/>
              </a:spcBef>
              <a:spcAft>
                <a:spcPct val="0"/>
              </a:spcAft>
              <a:buClrTx/>
              <a:buSzTx/>
              <a:buFontTx/>
              <a:buChar char="•"/>
              <a:tabLst/>
              <a:defRPr/>
            </a:pPr>
            <a:r>
              <a:rPr kumimoji="0" lang="ru-RU" altLang="ru-RU" sz="2400" b="0" i="0" u="none" strike="noStrike" kern="1200" cap="none" spc="0" normalizeH="0" baseline="0" noProof="0" dirty="0">
                <a:ln>
                  <a:noFill/>
                </a:ln>
                <a:solidFill>
                  <a:srgbClr val="003300"/>
                </a:solidFill>
                <a:effectLst/>
                <a:uLnTx/>
                <a:uFillTx/>
                <a:latin typeface="Arial" panose="020B0604020202020204" pitchFamily="34" charset="0"/>
                <a:ea typeface="+mn-ea"/>
                <a:cs typeface="+mn-cs"/>
              </a:rPr>
              <a:t> Нельзя поднимать колено выше уровня бедра;</a:t>
            </a:r>
          </a:p>
          <a:p>
            <a:pPr marL="342900" marR="0" lvl="0" indent="-342900" algn="l" defTabSz="914400" rtl="0" eaLnBrk="1" fontAlgn="base" latinLnBrk="0" hangingPunct="1">
              <a:lnSpc>
                <a:spcPct val="100000"/>
              </a:lnSpc>
              <a:spcBef>
                <a:spcPct val="0"/>
              </a:spcBef>
              <a:spcAft>
                <a:spcPct val="0"/>
              </a:spcAft>
              <a:buClrTx/>
              <a:buSzTx/>
              <a:buFontTx/>
              <a:buChar char="•"/>
              <a:tabLst/>
              <a:defRPr/>
            </a:pPr>
            <a:r>
              <a:rPr kumimoji="0" lang="ru-RU" altLang="ru-RU" sz="2400" b="0" i="0" u="none" strike="noStrike" kern="1200" cap="none" spc="0" normalizeH="0" baseline="0" noProof="0" dirty="0">
                <a:ln>
                  <a:noFill/>
                </a:ln>
                <a:solidFill>
                  <a:srgbClr val="003300"/>
                </a:solidFill>
                <a:effectLst/>
                <a:uLnTx/>
                <a:uFillTx/>
                <a:latin typeface="Arial" panose="020B0604020202020204" pitchFamily="34" charset="0"/>
                <a:ea typeface="+mn-ea"/>
                <a:cs typeface="+mn-cs"/>
              </a:rPr>
              <a:t> Категорически запрещено наклоняться вперед на угол более 90-та градусов;</a:t>
            </a:r>
          </a:p>
          <a:p>
            <a:pPr marL="342900" marR="0" lvl="0" indent="-342900" algn="l" defTabSz="914400" rtl="0" eaLnBrk="1" fontAlgn="base" latinLnBrk="0" hangingPunct="1">
              <a:lnSpc>
                <a:spcPct val="100000"/>
              </a:lnSpc>
              <a:spcBef>
                <a:spcPct val="0"/>
              </a:spcBef>
              <a:spcAft>
                <a:spcPct val="0"/>
              </a:spcAft>
              <a:buClrTx/>
              <a:buSzTx/>
              <a:buFontTx/>
              <a:buChar char="•"/>
              <a:tabLst/>
              <a:defRPr/>
            </a:pPr>
            <a:r>
              <a:rPr kumimoji="0" lang="ru-RU" altLang="ru-RU" sz="2400" b="0" i="0" u="none" strike="noStrike" kern="1200" cap="none" spc="0" normalizeH="0" baseline="0" noProof="0" dirty="0">
                <a:ln>
                  <a:noFill/>
                </a:ln>
                <a:solidFill>
                  <a:srgbClr val="003300"/>
                </a:solidFill>
                <a:effectLst/>
                <a:uLnTx/>
                <a:uFillTx/>
                <a:latin typeface="Arial" panose="020B0604020202020204" pitchFamily="34" charset="0"/>
                <a:ea typeface="+mn-ea"/>
                <a:cs typeface="+mn-cs"/>
              </a:rPr>
              <a:t> Ноги в лодыжках или коленях скрещивать нельзя;</a:t>
            </a:r>
          </a:p>
          <a:p>
            <a:pPr marL="342900" marR="0" lvl="0" indent="-342900" algn="l" defTabSz="914400" rtl="0" eaLnBrk="1" fontAlgn="base" latinLnBrk="0" hangingPunct="1">
              <a:lnSpc>
                <a:spcPct val="100000"/>
              </a:lnSpc>
              <a:spcBef>
                <a:spcPct val="0"/>
              </a:spcBef>
              <a:spcAft>
                <a:spcPct val="0"/>
              </a:spcAft>
              <a:buClrTx/>
              <a:buSzTx/>
              <a:buFontTx/>
              <a:buChar char="•"/>
              <a:tabLst/>
              <a:defRPr/>
            </a:pPr>
            <a:r>
              <a:rPr kumimoji="0" lang="ru-RU" altLang="ru-RU" sz="2400" b="0" i="0" u="none" strike="noStrike" kern="1200" cap="none" spc="0" normalizeH="0" baseline="0" noProof="0" dirty="0">
                <a:ln>
                  <a:noFill/>
                </a:ln>
                <a:solidFill>
                  <a:srgbClr val="003300"/>
                </a:solidFill>
                <a:effectLst/>
                <a:uLnTx/>
                <a:uFillTx/>
                <a:latin typeface="Arial" panose="020B0604020202020204" pitchFamily="34" charset="0"/>
                <a:ea typeface="+mn-ea"/>
                <a:cs typeface="+mn-cs"/>
              </a:rPr>
              <a:t> Также запрет лежит на вращательных движениях поврежденной ногой.</a:t>
            </a:r>
          </a:p>
          <a:p>
            <a:pPr marL="342900" marR="0" lvl="0" indent="-342900" algn="l" defTabSz="914400" rtl="0" eaLnBrk="1" fontAlgn="base" latinLnBrk="0" hangingPunct="1">
              <a:lnSpc>
                <a:spcPct val="100000"/>
              </a:lnSpc>
              <a:spcBef>
                <a:spcPct val="50000"/>
              </a:spcBef>
              <a:spcAft>
                <a:spcPct val="0"/>
              </a:spcAft>
              <a:buClrTx/>
              <a:buSzTx/>
              <a:buFontTx/>
              <a:buNone/>
              <a:tabLst/>
              <a:defRPr/>
            </a:pPr>
            <a:endParaRPr kumimoji="0" lang="ru-RU" altLang="ru-RU" sz="2000" b="0" i="0" u="none" strike="noStrike" kern="1200" cap="none" spc="0" normalizeH="0" baseline="0" noProof="0" dirty="0">
              <a:ln>
                <a:noFill/>
              </a:ln>
              <a:solidFill>
                <a:srgbClr val="003300"/>
              </a:solidFill>
              <a:effectLst/>
              <a:uLnTx/>
              <a:uFillTx/>
              <a:latin typeface="Arial" panose="020B0604020202020204" pitchFamily="34" charset="0"/>
              <a:ea typeface="+mn-ea"/>
              <a:cs typeface="+mn-cs"/>
            </a:endParaRPr>
          </a:p>
        </p:txBody>
      </p:sp>
      <p:pic>
        <p:nvPicPr>
          <p:cNvPr id="62475" name="Picture 11">
            <a:extLst>
              <a:ext uri="{FF2B5EF4-FFF2-40B4-BE49-F238E27FC236}">
                <a16:creationId xmlns:a16="http://schemas.microsoft.com/office/drawing/2014/main" id="{7648ED05-0229-406F-B812-E5080F7E65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8781" t="4538" r="22885" b="10814"/>
          <a:stretch>
            <a:fillRect/>
          </a:stretch>
        </p:blipFill>
        <p:spPr bwMode="auto">
          <a:xfrm>
            <a:off x="4727576" y="3500438"/>
            <a:ext cx="2233613" cy="31686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Рисунок 1">
            <a:extLst>
              <a:ext uri="{FF2B5EF4-FFF2-40B4-BE49-F238E27FC236}">
                <a16:creationId xmlns:a16="http://schemas.microsoft.com/office/drawing/2014/main" id="{64EE0995-4247-4A4E-A39E-E15997819487}"/>
              </a:ext>
            </a:extLst>
          </p:cNvPr>
          <p:cNvPicPr>
            <a:picLocks noChangeAspect="1"/>
          </p:cNvPicPr>
          <p:nvPr/>
        </p:nvPicPr>
        <p:blipFill>
          <a:blip r:embed="rId2">
            <a:extLst>
              <a:ext uri="{28A0092B-C50C-407E-A947-70E740481C1C}">
                <a14:useLocalDpi xmlns:a14="http://schemas.microsoft.com/office/drawing/2010/main" val="0"/>
              </a:ext>
            </a:extLst>
          </a:blip>
          <a:srcRect b="16426"/>
          <a:stretch>
            <a:fillRect/>
          </a:stretch>
        </p:blipFill>
        <p:spPr bwMode="auto">
          <a:xfrm>
            <a:off x="0" y="0"/>
            <a:ext cx="12192000" cy="673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0" name="TextBox 1">
            <a:extLst>
              <a:ext uri="{FF2B5EF4-FFF2-40B4-BE49-F238E27FC236}">
                <a16:creationId xmlns:a16="http://schemas.microsoft.com/office/drawing/2014/main" id="{F69643C1-A81F-4EC0-986C-04AD4DD5BA91}"/>
              </a:ext>
            </a:extLst>
          </p:cNvPr>
          <p:cNvSpPr txBox="1">
            <a:spLocks noChangeArrowheads="1"/>
          </p:cNvSpPr>
          <p:nvPr/>
        </p:nvSpPr>
        <p:spPr bwMode="auto">
          <a:xfrm>
            <a:off x="8759826" y="6308726"/>
            <a:ext cx="18002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ru-RU" altLang="ru-RU" sz="1800" b="1" i="0" u="none" strike="noStrike" kern="1200" cap="none" spc="0" normalizeH="0" baseline="0" noProof="0">
              <a:ln>
                <a:noFill/>
              </a:ln>
              <a:solidFill>
                <a:srgbClr val="214C4F"/>
              </a:solidFill>
              <a:effectLst/>
              <a:uLnTx/>
              <a:uFillTx/>
              <a:latin typeface="Arial" panose="020B0604020202020204" pitchFamily="34" charset="0"/>
              <a:ea typeface="+mn-ea"/>
              <a:cs typeface="+mn-cs"/>
            </a:endParaRPr>
          </a:p>
        </p:txBody>
      </p:sp>
      <p:graphicFrame>
        <p:nvGraphicFramePr>
          <p:cNvPr id="29740" name="Group 44">
            <a:extLst>
              <a:ext uri="{FF2B5EF4-FFF2-40B4-BE49-F238E27FC236}">
                <a16:creationId xmlns:a16="http://schemas.microsoft.com/office/drawing/2014/main" id="{08A00F38-AEDB-42C9-9B76-869BDB66A223}"/>
              </a:ext>
            </a:extLst>
          </p:cNvPr>
          <p:cNvGraphicFramePr>
            <a:graphicFrameLocks noGrp="1"/>
          </p:cNvGraphicFramePr>
          <p:nvPr/>
        </p:nvGraphicFramePr>
        <p:xfrm>
          <a:off x="164592" y="1060704"/>
          <a:ext cx="11814048" cy="5433900"/>
        </p:xfrm>
        <a:graphic>
          <a:graphicData uri="http://schemas.openxmlformats.org/drawingml/2006/table">
            <a:tbl>
              <a:tblPr/>
              <a:tblGrid>
                <a:gridCol w="8046720">
                  <a:extLst>
                    <a:ext uri="{9D8B030D-6E8A-4147-A177-3AD203B41FA5}">
                      <a16:colId xmlns:a16="http://schemas.microsoft.com/office/drawing/2014/main" val="2674322208"/>
                    </a:ext>
                  </a:extLst>
                </a:gridCol>
                <a:gridCol w="3767328">
                  <a:extLst>
                    <a:ext uri="{9D8B030D-6E8A-4147-A177-3AD203B41FA5}">
                      <a16:colId xmlns:a16="http://schemas.microsoft.com/office/drawing/2014/main" val="3908765534"/>
                    </a:ext>
                  </a:extLst>
                </a:gridCol>
              </a:tblGrid>
              <a:tr h="128016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2400" b="0" i="0" u="none" strike="noStrike" cap="none" normalizeH="0" baseline="0" dirty="0">
                          <a:ln>
                            <a:noFill/>
                          </a:ln>
                          <a:solidFill>
                            <a:srgbClr val="003300"/>
                          </a:solidFill>
                          <a:effectLst/>
                          <a:latin typeface="Arial" panose="020B0604020202020204" pitchFamily="34" charset="0"/>
                        </a:rPr>
                        <a:t>Снижение квалификации при переводе на другое место работы, необходимость которого вызвана перенесенным переломом шейки бедра.</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altLang="ru-RU" sz="2400" b="0" i="0" u="none" strike="noStrike" cap="none" normalizeH="0" baseline="0" dirty="0">
                          <a:ln>
                            <a:noFill/>
                          </a:ln>
                          <a:solidFill>
                            <a:srgbClr val="003300"/>
                          </a:solidFill>
                          <a:effectLst/>
                          <a:latin typeface="Arial" panose="020B0604020202020204" pitchFamily="34" charset="0"/>
                        </a:rPr>
                        <a:t>III группа инвалидности</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99104700"/>
                  </a:ext>
                </a:extLst>
              </a:tr>
              <a:tr h="1014984">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altLang="ru-RU" sz="2400" b="0" i="0" u="none" strike="noStrike" cap="none" normalizeH="0" baseline="0" dirty="0">
                          <a:ln>
                            <a:noFill/>
                          </a:ln>
                          <a:solidFill>
                            <a:srgbClr val="003300"/>
                          </a:solidFill>
                          <a:effectLst/>
                          <a:latin typeface="Arial" panose="020B0604020202020204" pitchFamily="34" charset="0"/>
                        </a:rPr>
                        <a:t>Первичное освидетельствование пациентов, у которых перелом осложнился </a:t>
                      </a:r>
                      <a:r>
                        <a:rPr kumimoji="0" lang="ru-RU" altLang="ru-RU" sz="2400" b="1" i="0" u="none" strike="noStrike" cap="none" normalizeH="0" baseline="0" dirty="0">
                          <a:ln>
                            <a:noFill/>
                          </a:ln>
                          <a:solidFill>
                            <a:srgbClr val="003300"/>
                          </a:solidFill>
                          <a:effectLst/>
                          <a:latin typeface="Arial" panose="020B0604020202020204" pitchFamily="34" charset="0"/>
                        </a:rPr>
                        <a:t>ложным суставом</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2400" b="0" i="0" u="none" strike="noStrike" cap="none" normalizeH="0" baseline="0" dirty="0">
                          <a:ln>
                            <a:noFill/>
                          </a:ln>
                          <a:solidFill>
                            <a:srgbClr val="003300"/>
                          </a:solidFill>
                          <a:effectLst/>
                          <a:latin typeface="Arial" panose="020B0604020202020204" pitchFamily="34" charset="0"/>
                        </a:rPr>
                        <a:t>II группа инвалидности</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ru-RU" altLang="ru-RU" sz="2400" b="0" i="0" u="none" strike="noStrike" cap="none" normalizeH="0" baseline="0" dirty="0">
                        <a:ln>
                          <a:noFill/>
                        </a:ln>
                        <a:solidFill>
                          <a:srgbClr val="003300"/>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370368257"/>
                  </a:ext>
                </a:extLst>
              </a:tr>
              <a:tr h="132588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2400" b="0" i="0" u="none" strike="noStrike" cap="none" normalizeH="0" baseline="0" dirty="0">
                          <a:ln>
                            <a:noFill/>
                          </a:ln>
                          <a:solidFill>
                            <a:srgbClr val="003300"/>
                          </a:solidFill>
                          <a:effectLst/>
                          <a:latin typeface="Arial" panose="020B0604020202020204" pitchFamily="34" charset="0"/>
                        </a:rPr>
                        <a:t>Несросшийся </a:t>
                      </a:r>
                      <a:r>
                        <a:rPr kumimoji="0" lang="ru-RU" altLang="ru-RU" sz="2400" b="1" i="0" u="none" strike="noStrike" cap="none" normalizeH="0" baseline="0" dirty="0">
                          <a:ln>
                            <a:noFill/>
                          </a:ln>
                          <a:solidFill>
                            <a:srgbClr val="003300"/>
                          </a:solidFill>
                          <a:effectLst/>
                          <a:latin typeface="Arial" panose="020B0604020202020204" pitchFamily="34" charset="0"/>
                        </a:rPr>
                        <a:t>ложный сустав</a:t>
                      </a:r>
                      <a:r>
                        <a:rPr kumimoji="0" lang="ru-RU" altLang="ru-RU" sz="2400" b="0" i="0" u="none" strike="noStrike" cap="none" normalizeH="0" baseline="0" dirty="0">
                          <a:ln>
                            <a:noFill/>
                          </a:ln>
                          <a:solidFill>
                            <a:srgbClr val="003300"/>
                          </a:solidFill>
                          <a:effectLst/>
                          <a:latin typeface="Arial" panose="020B0604020202020204" pitchFamily="34" charset="0"/>
                        </a:rPr>
                        <a:t> с умеренным нарушением опоры на поврежденную ногу и движений.</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2400" b="0" i="0" u="none" strike="noStrike" cap="none" normalizeH="0" baseline="0">
                          <a:ln>
                            <a:noFill/>
                          </a:ln>
                          <a:solidFill>
                            <a:srgbClr val="003300"/>
                          </a:solidFill>
                          <a:effectLst/>
                          <a:latin typeface="Arial" panose="020B0604020202020204" pitchFamily="34" charset="0"/>
                        </a:rPr>
                        <a:t>III группа инвалидности</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ru-RU" altLang="ru-RU" sz="2400" b="0" i="0" u="none" strike="noStrike" cap="none" normalizeH="0" baseline="0">
                        <a:ln>
                          <a:noFill/>
                        </a:ln>
                        <a:solidFill>
                          <a:srgbClr val="003300"/>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106163876"/>
                  </a:ext>
                </a:extLst>
              </a:tr>
              <a:tr h="867866">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altLang="ru-RU" sz="2400" b="0" i="0" u="none" strike="noStrike" cap="none" normalizeH="0" baseline="0" dirty="0">
                          <a:ln>
                            <a:noFill/>
                          </a:ln>
                          <a:solidFill>
                            <a:srgbClr val="003300"/>
                          </a:solidFill>
                          <a:effectLst/>
                          <a:latin typeface="Arial" panose="020B0604020202020204" pitchFamily="34" charset="0"/>
                        </a:rPr>
                        <a:t>Осложнение в виде </a:t>
                      </a:r>
                      <a:r>
                        <a:rPr kumimoji="0" lang="ru-RU" altLang="ru-RU" sz="2400" b="1" i="0" u="none" strike="noStrike" cap="none" normalizeH="0" baseline="0" dirty="0">
                          <a:ln>
                            <a:noFill/>
                          </a:ln>
                          <a:solidFill>
                            <a:srgbClr val="003300"/>
                          </a:solidFill>
                          <a:effectLst/>
                          <a:latin typeface="Arial" panose="020B0604020202020204" pitchFamily="34" charset="0"/>
                        </a:rPr>
                        <a:t>асептического некроза головки бедренной кости</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altLang="ru-RU" sz="2400" b="0" i="0" u="none" strike="noStrike" cap="none" normalizeH="0" baseline="0">
                          <a:ln>
                            <a:noFill/>
                          </a:ln>
                          <a:solidFill>
                            <a:srgbClr val="003300"/>
                          </a:solidFill>
                          <a:effectLst/>
                          <a:latin typeface="Arial" panose="020B0604020202020204" pitchFamily="34" charset="0"/>
                        </a:rPr>
                        <a:t>II группа инвалидности</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81257788"/>
                  </a:ext>
                </a:extLst>
              </a:tr>
              <a:tr h="94501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altLang="ru-RU" sz="2400" b="0" i="0" u="none" strike="noStrike" cap="none" normalizeH="0" baseline="0" dirty="0">
                          <a:ln>
                            <a:noFill/>
                          </a:ln>
                          <a:solidFill>
                            <a:srgbClr val="003300"/>
                          </a:solidFill>
                          <a:effectLst/>
                          <a:latin typeface="Arial" panose="020B0604020202020204" pitchFamily="34" charset="0"/>
                        </a:rPr>
                        <a:t>Осложнение в виде </a:t>
                      </a:r>
                      <a:r>
                        <a:rPr kumimoji="0" lang="ru-RU" altLang="ru-RU" sz="2400" b="1" i="0" u="none" strike="noStrike" cap="none" normalizeH="0" baseline="0" dirty="0">
                          <a:ln>
                            <a:noFill/>
                          </a:ln>
                          <a:solidFill>
                            <a:srgbClr val="003300"/>
                          </a:solidFill>
                          <a:effectLst/>
                          <a:latin typeface="Arial" panose="020B0604020202020204" pitchFamily="34" charset="0"/>
                        </a:rPr>
                        <a:t>артроза тазобедренного сустава</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2400" b="0" i="0" u="none" strike="noStrike" cap="none" normalizeH="0" baseline="0" dirty="0">
                          <a:ln>
                            <a:noFill/>
                          </a:ln>
                          <a:solidFill>
                            <a:srgbClr val="003300"/>
                          </a:solidFill>
                          <a:effectLst/>
                          <a:latin typeface="Arial" panose="020B0604020202020204" pitchFamily="34" charset="0"/>
                        </a:rPr>
                        <a:t>III группа инвалидности</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ru-RU" altLang="ru-RU" sz="2400" b="0" i="0" u="none" strike="noStrike" cap="none" normalizeH="0" baseline="0" dirty="0">
                        <a:ln>
                          <a:noFill/>
                        </a:ln>
                        <a:solidFill>
                          <a:srgbClr val="003300"/>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475535056"/>
                  </a:ext>
                </a:extLst>
              </a:tr>
            </a:tbl>
          </a:graphicData>
        </a:graphic>
      </p:graphicFrame>
      <p:sp>
        <p:nvSpPr>
          <p:cNvPr id="29741" name="Text Box 45">
            <a:extLst>
              <a:ext uri="{FF2B5EF4-FFF2-40B4-BE49-F238E27FC236}">
                <a16:creationId xmlns:a16="http://schemas.microsoft.com/office/drawing/2014/main" id="{013EC1A3-8BF3-4707-B77B-5399DD9DC68B}"/>
              </a:ext>
            </a:extLst>
          </p:cNvPr>
          <p:cNvSpPr txBox="1">
            <a:spLocks noChangeArrowheads="1"/>
          </p:cNvSpPr>
          <p:nvPr/>
        </p:nvSpPr>
        <p:spPr bwMode="auto">
          <a:xfrm>
            <a:off x="1155954" y="182561"/>
            <a:ext cx="8503984" cy="1246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ru-RU" altLang="ru-RU" sz="2400" b="1" i="1" u="none" strike="noStrike" kern="1200" cap="none" spc="0" normalizeH="0" baseline="0" noProof="0" dirty="0">
                <a:ln>
                  <a:noFill/>
                </a:ln>
                <a:solidFill>
                  <a:srgbClr val="003300"/>
                </a:solidFill>
                <a:effectLst/>
                <a:uLnTx/>
                <a:uFillTx/>
                <a:latin typeface="Arial" panose="020B0604020202020204" pitchFamily="34" charset="0"/>
                <a:ea typeface="+mn-ea"/>
                <a:cs typeface="+mn-cs"/>
              </a:rPr>
              <a:t>Полагается ли инвалидность больным с переломом шейки бедра?</a:t>
            </a: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ru-RU" altLang="ru-RU"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Рисунок 1">
            <a:extLst>
              <a:ext uri="{FF2B5EF4-FFF2-40B4-BE49-F238E27FC236}">
                <a16:creationId xmlns:a16="http://schemas.microsoft.com/office/drawing/2014/main" id="{594B0610-D794-42FE-ABBC-57C7CB286B5A}"/>
              </a:ext>
            </a:extLst>
          </p:cNvPr>
          <p:cNvPicPr>
            <a:picLocks noChangeAspect="1"/>
          </p:cNvPicPr>
          <p:nvPr/>
        </p:nvPicPr>
        <p:blipFill>
          <a:blip r:embed="rId2">
            <a:extLst>
              <a:ext uri="{28A0092B-C50C-407E-A947-70E740481C1C}">
                <a14:useLocalDpi xmlns:a14="http://schemas.microsoft.com/office/drawing/2010/main" val="0"/>
              </a:ext>
            </a:extLst>
          </a:blip>
          <a:srcRect b="16426"/>
          <a:stretch>
            <a:fillRect/>
          </a:stretch>
        </p:blipFill>
        <p:spPr bwMode="auto">
          <a:xfrm>
            <a:off x="0" y="0"/>
            <a:ext cx="12192000" cy="673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Прямоугольник 2">
            <a:extLst>
              <a:ext uri="{FF2B5EF4-FFF2-40B4-BE49-F238E27FC236}">
                <a16:creationId xmlns:a16="http://schemas.microsoft.com/office/drawing/2014/main" id="{10ABEB28-2444-4619-B2E9-B41486E69AAC}"/>
              </a:ext>
            </a:extLst>
          </p:cNvPr>
          <p:cNvSpPr/>
          <p:nvPr/>
        </p:nvSpPr>
        <p:spPr>
          <a:xfrm>
            <a:off x="1524000" y="6737350"/>
            <a:ext cx="9144000" cy="241300"/>
          </a:xfrm>
          <a:prstGeom prst="rect">
            <a:avLst/>
          </a:prstGeom>
          <a:solidFill>
            <a:srgbClr val="347278"/>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FFFFFF"/>
              </a:solidFill>
              <a:effectLst/>
              <a:uLnTx/>
              <a:uFillTx/>
              <a:latin typeface="Arial"/>
              <a:ea typeface="+mn-ea"/>
              <a:cs typeface="+mn-cs"/>
            </a:endParaRPr>
          </a:p>
        </p:txBody>
      </p:sp>
      <p:sp>
        <p:nvSpPr>
          <p:cNvPr id="34820" name="TextBox 1">
            <a:extLst>
              <a:ext uri="{FF2B5EF4-FFF2-40B4-BE49-F238E27FC236}">
                <a16:creationId xmlns:a16="http://schemas.microsoft.com/office/drawing/2014/main" id="{428CFD9C-424F-45A1-8657-2F8C55A035FC}"/>
              </a:ext>
            </a:extLst>
          </p:cNvPr>
          <p:cNvSpPr txBox="1">
            <a:spLocks noChangeArrowheads="1"/>
          </p:cNvSpPr>
          <p:nvPr/>
        </p:nvSpPr>
        <p:spPr bwMode="auto">
          <a:xfrm>
            <a:off x="8759826" y="6308726"/>
            <a:ext cx="18002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ru-RU" altLang="ru-RU" sz="1800" b="1" i="0" u="none" strike="noStrike" kern="1200" cap="none" spc="0" normalizeH="0" baseline="0" noProof="0">
              <a:ln>
                <a:noFill/>
              </a:ln>
              <a:solidFill>
                <a:srgbClr val="214C4F"/>
              </a:solidFill>
              <a:effectLst/>
              <a:uLnTx/>
              <a:uFillTx/>
              <a:latin typeface="Arial" panose="020B0604020202020204" pitchFamily="34" charset="0"/>
              <a:ea typeface="+mn-ea"/>
              <a:cs typeface="+mn-cs"/>
            </a:endParaRPr>
          </a:p>
        </p:txBody>
      </p:sp>
      <p:sp>
        <p:nvSpPr>
          <p:cNvPr id="34821" name="Text Box 5">
            <a:extLst>
              <a:ext uri="{FF2B5EF4-FFF2-40B4-BE49-F238E27FC236}">
                <a16:creationId xmlns:a16="http://schemas.microsoft.com/office/drawing/2014/main" id="{1E2A1F8F-7FF0-4C86-ABC1-F0C31E0BA775}"/>
              </a:ext>
            </a:extLst>
          </p:cNvPr>
          <p:cNvSpPr txBox="1">
            <a:spLocks noChangeArrowheads="1"/>
          </p:cNvSpPr>
          <p:nvPr/>
        </p:nvSpPr>
        <p:spPr bwMode="auto">
          <a:xfrm>
            <a:off x="73027" y="188914"/>
            <a:ext cx="7175500"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defRPr>
                <a:solidFill>
                  <a:schemeClr val="tx1"/>
                </a:solidFill>
                <a:latin typeface="Arial" panose="020B0604020202020204" pitchFamily="34" charset="0"/>
              </a:defRPr>
            </a:lvl1pPr>
            <a:lvl2pPr marL="800100" indent="-342900">
              <a:defRPr>
                <a:solidFill>
                  <a:schemeClr val="tx1"/>
                </a:solidFill>
                <a:latin typeface="Arial" panose="020B0604020202020204" pitchFamily="34" charset="0"/>
              </a:defRPr>
            </a:lvl2pPr>
            <a:lvl3pPr marL="1257300" indent="-342900">
              <a:defRPr>
                <a:solidFill>
                  <a:schemeClr val="tx1"/>
                </a:solidFill>
                <a:latin typeface="Arial" panose="020B0604020202020204" pitchFamily="34" charset="0"/>
              </a:defRPr>
            </a:lvl3pPr>
            <a:lvl4pPr marL="1714500" indent="-342900">
              <a:defRPr>
                <a:solidFill>
                  <a:schemeClr val="tx1"/>
                </a:solidFill>
                <a:latin typeface="Arial" panose="020B0604020202020204" pitchFamily="34" charset="0"/>
              </a:defRPr>
            </a:lvl4pPr>
            <a:lvl5pPr marL="2171700" indent="-342900">
              <a:defRPr>
                <a:solidFill>
                  <a:schemeClr val="tx1"/>
                </a:solidFill>
                <a:latin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50000"/>
              </a:spcBef>
              <a:spcAft>
                <a:spcPct val="0"/>
              </a:spcAft>
              <a:buClrTx/>
              <a:buSzTx/>
              <a:buFontTx/>
              <a:buNone/>
              <a:tabLst/>
              <a:defRPr/>
            </a:pPr>
            <a:r>
              <a:rPr kumimoji="0" lang="ru-RU" altLang="ru-RU" sz="2400" b="1" i="0" u="none" strike="noStrike" kern="1200" cap="none" spc="0" normalizeH="0" baseline="0" noProof="0" dirty="0">
                <a:ln>
                  <a:noFill/>
                </a:ln>
                <a:solidFill>
                  <a:srgbClr val="003300"/>
                </a:solidFill>
                <a:effectLst/>
                <a:uLnTx/>
                <a:uFillTx/>
                <a:latin typeface="Arial" panose="020B0604020202020204" pitchFamily="34" charset="0"/>
                <a:ea typeface="+mn-ea"/>
                <a:cs typeface="+mn-cs"/>
              </a:rPr>
              <a:t>Реабилитация после перелома шейки бедра в пожилом возрасте</a:t>
            </a:r>
          </a:p>
          <a:p>
            <a:pPr marL="342900" marR="0" lvl="0" indent="-342900" algn="just" defTabSz="914400" rtl="0" eaLnBrk="1" fontAlgn="base" latinLnBrk="0" hangingPunct="1">
              <a:lnSpc>
                <a:spcPct val="100000"/>
              </a:lnSpc>
              <a:spcBef>
                <a:spcPct val="0"/>
              </a:spcBef>
              <a:spcAft>
                <a:spcPct val="0"/>
              </a:spcAft>
              <a:buClrTx/>
              <a:buSzTx/>
              <a:buFontTx/>
              <a:buNone/>
              <a:tabLst/>
              <a:defRPr/>
            </a:pPr>
            <a:r>
              <a:rPr kumimoji="0" lang="ru-RU" altLang="ru-RU" sz="2400" b="0" i="0" u="none" strike="noStrike" kern="1200" cap="none" spc="0" normalizeH="0" baseline="0" noProof="0" dirty="0">
                <a:ln>
                  <a:noFill/>
                </a:ln>
                <a:solidFill>
                  <a:srgbClr val="003300"/>
                </a:solidFill>
                <a:effectLst/>
                <a:uLnTx/>
                <a:uFillTx/>
                <a:latin typeface="Arial" panose="020B0604020202020204" pitchFamily="34" charset="0"/>
                <a:ea typeface="+mn-ea"/>
                <a:cs typeface="+mn-cs"/>
              </a:rPr>
              <a:t>     Правильное сращивание, восстановление функций ноги, возвращение возможности к самообслуживанию – это и является целью реабилитационного лечения. И вот что нужно делать:</a:t>
            </a:r>
          </a:p>
        </p:txBody>
      </p:sp>
      <p:pic>
        <p:nvPicPr>
          <p:cNvPr id="34823" name="Picture 7">
            <a:extLst>
              <a:ext uri="{FF2B5EF4-FFF2-40B4-BE49-F238E27FC236}">
                <a16:creationId xmlns:a16="http://schemas.microsoft.com/office/drawing/2014/main" id="{D3DDD091-C2DD-49CA-B2A5-D9D8CC8479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13560" y="357587"/>
            <a:ext cx="3555936" cy="2639295"/>
          </a:xfrm>
          <a:prstGeom prst="rect">
            <a:avLst/>
          </a:prstGeom>
          <a:noFill/>
          <a:extLst>
            <a:ext uri="{909E8E84-426E-40DD-AFC4-6F175D3DCCD1}">
              <a14:hiddenFill xmlns:a14="http://schemas.microsoft.com/office/drawing/2010/main">
                <a:solidFill>
                  <a:srgbClr val="FFFFFF"/>
                </a:solidFill>
              </a14:hiddenFill>
            </a:ext>
          </a:extLst>
        </p:spPr>
      </p:pic>
      <p:sp>
        <p:nvSpPr>
          <p:cNvPr id="34824" name="Text Box 8">
            <a:extLst>
              <a:ext uri="{FF2B5EF4-FFF2-40B4-BE49-F238E27FC236}">
                <a16:creationId xmlns:a16="http://schemas.microsoft.com/office/drawing/2014/main" id="{30CDC521-67A4-4099-82DA-B9DA21EE0D50}"/>
              </a:ext>
            </a:extLst>
          </p:cNvPr>
          <p:cNvSpPr txBox="1">
            <a:spLocks noChangeArrowheads="1"/>
          </p:cNvSpPr>
          <p:nvPr/>
        </p:nvSpPr>
        <p:spPr bwMode="auto">
          <a:xfrm>
            <a:off x="384048" y="2852738"/>
            <a:ext cx="11475720" cy="35086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defRPr>
                <a:solidFill>
                  <a:schemeClr val="tx1"/>
                </a:solidFill>
                <a:latin typeface="Arial" panose="020B0604020202020204" pitchFamily="34" charset="0"/>
              </a:defRPr>
            </a:lvl1pPr>
            <a:lvl2pPr marL="800100" indent="-342900">
              <a:defRPr>
                <a:solidFill>
                  <a:schemeClr val="tx1"/>
                </a:solidFill>
                <a:latin typeface="Arial" panose="020B0604020202020204" pitchFamily="34" charset="0"/>
              </a:defRPr>
            </a:lvl2pPr>
            <a:lvl3pPr marL="1257300" indent="-342900">
              <a:defRPr>
                <a:solidFill>
                  <a:schemeClr val="tx1"/>
                </a:solidFill>
                <a:latin typeface="Arial" panose="020B0604020202020204" pitchFamily="34" charset="0"/>
              </a:defRPr>
            </a:lvl3pPr>
            <a:lvl4pPr marL="1714500" indent="-342900">
              <a:defRPr>
                <a:solidFill>
                  <a:schemeClr val="tx1"/>
                </a:solidFill>
                <a:latin typeface="Arial" panose="020B0604020202020204" pitchFamily="34" charset="0"/>
              </a:defRPr>
            </a:lvl4pPr>
            <a:lvl5pPr marL="2171700" indent="-342900">
              <a:defRPr>
                <a:solidFill>
                  <a:schemeClr val="tx1"/>
                </a:solidFill>
                <a:latin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defRPr/>
            </a:pPr>
            <a:endParaRPr kumimoji="0" lang="ru-RU" altLang="ru-RU" sz="2400" b="0" i="0" u="none" strike="noStrike" kern="1200" cap="none" spc="0" normalizeH="0" baseline="0" noProof="0" dirty="0">
              <a:ln>
                <a:noFill/>
              </a:ln>
              <a:solidFill>
                <a:srgbClr val="003300"/>
              </a:solidFill>
              <a:effectLst/>
              <a:uLnTx/>
              <a:uFillTx/>
              <a:latin typeface="Arial" panose="020B0604020202020204" pitchFamily="34" charset="0"/>
              <a:ea typeface="+mn-ea"/>
              <a:cs typeface="+mn-cs"/>
            </a:endParaRPr>
          </a:p>
          <a:p>
            <a:pPr marL="342900" marR="0" lvl="0" indent="-342900" algn="l" defTabSz="914400" rtl="0" eaLnBrk="1" fontAlgn="base" latinLnBrk="0" hangingPunct="1">
              <a:lnSpc>
                <a:spcPct val="100000"/>
              </a:lnSpc>
              <a:spcBef>
                <a:spcPct val="0"/>
              </a:spcBef>
              <a:spcAft>
                <a:spcPct val="0"/>
              </a:spcAft>
              <a:buClrTx/>
              <a:buSzTx/>
              <a:buFontTx/>
              <a:buAutoNum type="arabicPeriod"/>
              <a:tabLst/>
              <a:defRPr/>
            </a:pPr>
            <a:r>
              <a:rPr kumimoji="0" lang="ru-RU" altLang="ru-RU" sz="2400" b="0" i="0" u="none" strike="noStrike" kern="1200" cap="none" spc="0" normalizeH="0" baseline="0" noProof="0" dirty="0">
                <a:ln>
                  <a:noFill/>
                </a:ln>
                <a:solidFill>
                  <a:srgbClr val="003300"/>
                </a:solidFill>
                <a:effectLst/>
                <a:uLnTx/>
                <a:uFillTx/>
                <a:latin typeface="Arial" panose="020B0604020202020204" pitchFamily="34" charset="0"/>
                <a:ea typeface="+mn-ea"/>
                <a:cs typeface="+mn-cs"/>
              </a:rPr>
              <a:t>Дня со второго или третьего важно провести специальный лечебный массаж. В самом начале он делается на пояснице и здоровой ноге, а уж потом разрабатывается больная конечность.</a:t>
            </a:r>
          </a:p>
          <a:p>
            <a:pPr marL="342900" marR="0" lvl="0" indent="-342900" algn="l" defTabSz="914400" rtl="0" eaLnBrk="1" fontAlgn="base" latinLnBrk="0" hangingPunct="1">
              <a:lnSpc>
                <a:spcPct val="100000"/>
              </a:lnSpc>
              <a:spcBef>
                <a:spcPct val="0"/>
              </a:spcBef>
              <a:spcAft>
                <a:spcPct val="0"/>
              </a:spcAft>
              <a:buClrTx/>
              <a:buSzTx/>
              <a:buFontTx/>
              <a:buNone/>
              <a:tabLst/>
              <a:defRPr/>
            </a:pPr>
            <a:endParaRPr kumimoji="0" lang="ru-RU" altLang="ru-RU" sz="2400" b="0" i="0" u="none" strike="noStrike" kern="1200" cap="none" spc="0" normalizeH="0" baseline="0" noProof="0" dirty="0">
              <a:ln>
                <a:noFill/>
              </a:ln>
              <a:solidFill>
                <a:srgbClr val="003300"/>
              </a:solidFill>
              <a:effectLst/>
              <a:uLnTx/>
              <a:uFillTx/>
              <a:latin typeface="Arial" panose="020B0604020202020204" pitchFamily="34" charset="0"/>
              <a:ea typeface="+mn-ea"/>
              <a:cs typeface="+mn-cs"/>
            </a:endParaRPr>
          </a:p>
          <a:p>
            <a:pPr marL="342900" marR="0" lvl="0" indent="-342900" algn="l" defTabSz="914400" rtl="0" eaLnBrk="1" fontAlgn="base" latinLnBrk="0" hangingPunct="1">
              <a:lnSpc>
                <a:spcPct val="100000"/>
              </a:lnSpc>
              <a:spcBef>
                <a:spcPct val="0"/>
              </a:spcBef>
              <a:spcAft>
                <a:spcPct val="0"/>
              </a:spcAft>
              <a:buClrTx/>
              <a:buSzTx/>
              <a:buFontTx/>
              <a:buNone/>
              <a:tabLst/>
              <a:defRPr/>
            </a:pPr>
            <a:r>
              <a:rPr kumimoji="0" lang="ru-RU" altLang="ru-RU" sz="2400" b="0" i="0" u="none" strike="noStrike" kern="1200" cap="none" spc="0" normalizeH="0" baseline="0" noProof="0" dirty="0">
                <a:ln>
                  <a:noFill/>
                </a:ln>
                <a:solidFill>
                  <a:srgbClr val="003300"/>
                </a:solidFill>
                <a:effectLst/>
                <a:uLnTx/>
                <a:uFillTx/>
                <a:latin typeface="Arial" panose="020B0604020202020204" pitchFamily="34" charset="0"/>
                <a:ea typeface="+mn-ea"/>
                <a:cs typeface="+mn-cs"/>
              </a:rPr>
              <a:t>2. Физиотерапевтическое лечение начинается с 10 дня. Это специальная гимнастика тела, электростимуляция, лечение теплом, ароматерапия и фитотерапия.</a:t>
            </a:r>
          </a:p>
          <a:p>
            <a:pPr marL="342900" marR="0" lvl="0" indent="-342900" algn="l" defTabSz="914400" rtl="0" eaLnBrk="1" fontAlgn="base" latinLnBrk="0" hangingPunct="1">
              <a:lnSpc>
                <a:spcPct val="100000"/>
              </a:lnSpc>
              <a:spcBef>
                <a:spcPct val="50000"/>
              </a:spcBef>
              <a:spcAft>
                <a:spcPct val="0"/>
              </a:spcAft>
              <a:buClrTx/>
              <a:buSzTx/>
              <a:buFontTx/>
              <a:buNone/>
              <a:tabLst/>
              <a:defRPr/>
            </a:pPr>
            <a:endParaRPr kumimoji="0" lang="ru-RU" altLang="ru-RU"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Рисунок 1">
            <a:extLst>
              <a:ext uri="{FF2B5EF4-FFF2-40B4-BE49-F238E27FC236}">
                <a16:creationId xmlns:a16="http://schemas.microsoft.com/office/drawing/2014/main" id="{E4BEACA9-C1FE-4AAB-A22A-43AC1831999B}"/>
              </a:ext>
            </a:extLst>
          </p:cNvPr>
          <p:cNvPicPr>
            <a:picLocks noChangeAspect="1"/>
          </p:cNvPicPr>
          <p:nvPr/>
        </p:nvPicPr>
        <p:blipFill>
          <a:blip r:embed="rId2">
            <a:extLst>
              <a:ext uri="{28A0092B-C50C-407E-A947-70E740481C1C}">
                <a14:useLocalDpi xmlns:a14="http://schemas.microsoft.com/office/drawing/2010/main" val="0"/>
              </a:ext>
            </a:extLst>
          </a:blip>
          <a:srcRect b="16426"/>
          <a:stretch>
            <a:fillRect/>
          </a:stretch>
        </p:blipFill>
        <p:spPr bwMode="auto">
          <a:xfrm>
            <a:off x="0" y="0"/>
            <a:ext cx="12192000" cy="673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4" name="TextBox 1">
            <a:extLst>
              <a:ext uri="{FF2B5EF4-FFF2-40B4-BE49-F238E27FC236}">
                <a16:creationId xmlns:a16="http://schemas.microsoft.com/office/drawing/2014/main" id="{5FABAF0B-96A0-41C6-BC97-AF4B8D35366D}"/>
              </a:ext>
            </a:extLst>
          </p:cNvPr>
          <p:cNvSpPr txBox="1">
            <a:spLocks noChangeArrowheads="1"/>
          </p:cNvSpPr>
          <p:nvPr/>
        </p:nvSpPr>
        <p:spPr bwMode="auto">
          <a:xfrm>
            <a:off x="8759826" y="6308726"/>
            <a:ext cx="18002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ru-RU" altLang="ru-RU" sz="1800" b="1" i="0" u="none" strike="noStrike" kern="1200" cap="none" spc="0" normalizeH="0" baseline="0" noProof="0">
              <a:ln>
                <a:noFill/>
              </a:ln>
              <a:solidFill>
                <a:srgbClr val="214C4F"/>
              </a:solidFill>
              <a:effectLst/>
              <a:uLnTx/>
              <a:uFillTx/>
              <a:latin typeface="Arial" panose="020B0604020202020204" pitchFamily="34" charset="0"/>
              <a:ea typeface="+mn-ea"/>
              <a:cs typeface="+mn-cs"/>
            </a:endParaRPr>
          </a:p>
        </p:txBody>
      </p:sp>
      <p:sp>
        <p:nvSpPr>
          <p:cNvPr id="46085" name="Text Box 5">
            <a:extLst>
              <a:ext uri="{FF2B5EF4-FFF2-40B4-BE49-F238E27FC236}">
                <a16:creationId xmlns:a16="http://schemas.microsoft.com/office/drawing/2014/main" id="{7A8E4F61-B6F7-4386-99F2-97C0EAAB34F9}"/>
              </a:ext>
            </a:extLst>
          </p:cNvPr>
          <p:cNvSpPr txBox="1">
            <a:spLocks noChangeArrowheads="1"/>
          </p:cNvSpPr>
          <p:nvPr/>
        </p:nvSpPr>
        <p:spPr bwMode="auto">
          <a:xfrm>
            <a:off x="228600" y="549276"/>
            <a:ext cx="11896344" cy="22159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ru-RU" altLang="ru-RU"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ru-RU" altLang="ru-RU" sz="2400" b="0" i="0" u="none" strike="noStrike" kern="1200" cap="none" spc="0" normalizeH="0" baseline="0" noProof="0" dirty="0">
                <a:ln>
                  <a:noFill/>
                </a:ln>
                <a:solidFill>
                  <a:srgbClr val="003300"/>
                </a:solidFill>
                <a:effectLst/>
                <a:uLnTx/>
                <a:uFillTx/>
                <a:latin typeface="Arial" panose="020B0604020202020204" pitchFamily="34" charset="0"/>
                <a:ea typeface="+mn-ea"/>
                <a:cs typeface="+mn-cs"/>
              </a:rPr>
              <a:t>Вставать можно с 3 месяца, но с помощью костылей, а опираться на больную ногу – только с 5 или 6 месяца.</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ru-RU" altLang="ru-RU" sz="2400" b="0" i="0" u="none" strike="noStrike" kern="1200" cap="none" spc="0" normalizeH="0" baseline="0" noProof="0" dirty="0">
                <a:ln>
                  <a:noFill/>
                </a:ln>
                <a:solidFill>
                  <a:srgbClr val="003300"/>
                </a:solidFill>
                <a:effectLst/>
                <a:uLnTx/>
                <a:uFillTx/>
                <a:latin typeface="Arial" panose="020B0604020202020204" pitchFamily="34" charset="0"/>
                <a:ea typeface="+mn-ea"/>
                <a:cs typeface="+mn-cs"/>
              </a:rPr>
              <a:t>Уход за человеком с подобной травмой может напугать, но на самом деле справиться можно Важно лишь как следует подготовиться в информационном плане и набраться терпения, так как срок восстановления  длительный.</a:t>
            </a:r>
          </a:p>
        </p:txBody>
      </p:sp>
      <p:pic>
        <p:nvPicPr>
          <p:cNvPr id="46089" name="Picture 9">
            <a:extLst>
              <a:ext uri="{FF2B5EF4-FFF2-40B4-BE49-F238E27FC236}">
                <a16:creationId xmlns:a16="http://schemas.microsoft.com/office/drawing/2014/main" id="{1F8FEC99-0498-44F7-9B3E-532828472C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20148" y="3021014"/>
            <a:ext cx="4868939" cy="371633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Рисунок 1">
            <a:extLst>
              <a:ext uri="{FF2B5EF4-FFF2-40B4-BE49-F238E27FC236}">
                <a16:creationId xmlns:a16="http://schemas.microsoft.com/office/drawing/2014/main" id="{D296E184-E476-409E-A0C6-8059B1495965}"/>
              </a:ext>
            </a:extLst>
          </p:cNvPr>
          <p:cNvPicPr>
            <a:picLocks noChangeAspect="1"/>
          </p:cNvPicPr>
          <p:nvPr/>
        </p:nvPicPr>
        <p:blipFill>
          <a:blip r:embed="rId2">
            <a:extLst>
              <a:ext uri="{28A0092B-C50C-407E-A947-70E740481C1C}">
                <a14:useLocalDpi xmlns:a14="http://schemas.microsoft.com/office/drawing/2010/main" val="0"/>
              </a:ext>
            </a:extLst>
          </a:blip>
          <a:srcRect b="16426"/>
          <a:stretch>
            <a:fillRect/>
          </a:stretch>
        </p:blipFill>
        <p:spPr bwMode="auto">
          <a:xfrm>
            <a:off x="0" y="0"/>
            <a:ext cx="12192000" cy="673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Прямоугольник 2">
            <a:extLst>
              <a:ext uri="{FF2B5EF4-FFF2-40B4-BE49-F238E27FC236}">
                <a16:creationId xmlns:a16="http://schemas.microsoft.com/office/drawing/2014/main" id="{55084A7C-5DE6-43DE-A5BD-E963E5A4502D}"/>
              </a:ext>
            </a:extLst>
          </p:cNvPr>
          <p:cNvSpPr/>
          <p:nvPr/>
        </p:nvSpPr>
        <p:spPr>
          <a:xfrm>
            <a:off x="1524000" y="6737350"/>
            <a:ext cx="9144000" cy="241300"/>
          </a:xfrm>
          <a:prstGeom prst="rect">
            <a:avLst/>
          </a:prstGeom>
          <a:solidFill>
            <a:srgbClr val="347278"/>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FFFFFF"/>
              </a:solidFill>
              <a:effectLst/>
              <a:uLnTx/>
              <a:uFillTx/>
              <a:latin typeface="Arial"/>
              <a:ea typeface="+mn-ea"/>
              <a:cs typeface="+mn-cs"/>
            </a:endParaRPr>
          </a:p>
        </p:txBody>
      </p:sp>
      <p:sp>
        <p:nvSpPr>
          <p:cNvPr id="45060" name="TextBox 1">
            <a:extLst>
              <a:ext uri="{FF2B5EF4-FFF2-40B4-BE49-F238E27FC236}">
                <a16:creationId xmlns:a16="http://schemas.microsoft.com/office/drawing/2014/main" id="{6AD2F263-27A6-455F-B812-634852A4D2BC}"/>
              </a:ext>
            </a:extLst>
          </p:cNvPr>
          <p:cNvSpPr txBox="1">
            <a:spLocks noChangeArrowheads="1"/>
          </p:cNvSpPr>
          <p:nvPr/>
        </p:nvSpPr>
        <p:spPr bwMode="auto">
          <a:xfrm>
            <a:off x="8759826" y="6308726"/>
            <a:ext cx="18002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ru-RU" altLang="ru-RU" sz="1800" b="1" i="0" u="none" strike="noStrike" kern="1200" cap="none" spc="0" normalizeH="0" baseline="0" noProof="0">
              <a:ln>
                <a:noFill/>
              </a:ln>
              <a:solidFill>
                <a:srgbClr val="214C4F"/>
              </a:solidFill>
              <a:effectLst/>
              <a:uLnTx/>
              <a:uFillTx/>
              <a:latin typeface="Arial" panose="020B0604020202020204" pitchFamily="34" charset="0"/>
              <a:ea typeface="+mn-ea"/>
              <a:cs typeface="+mn-cs"/>
            </a:endParaRPr>
          </a:p>
        </p:txBody>
      </p:sp>
      <p:sp>
        <p:nvSpPr>
          <p:cNvPr id="45061" name="Text Box 5">
            <a:extLst>
              <a:ext uri="{FF2B5EF4-FFF2-40B4-BE49-F238E27FC236}">
                <a16:creationId xmlns:a16="http://schemas.microsoft.com/office/drawing/2014/main" id="{1844B51D-08D2-486C-959C-74FFAEF43C2D}"/>
              </a:ext>
            </a:extLst>
          </p:cNvPr>
          <p:cNvSpPr txBox="1">
            <a:spLocks noChangeArrowheads="1"/>
          </p:cNvSpPr>
          <p:nvPr/>
        </p:nvSpPr>
        <p:spPr bwMode="auto">
          <a:xfrm>
            <a:off x="246888" y="269134"/>
            <a:ext cx="11512296"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ru-RU" altLang="ru-RU" sz="2400" b="0" i="0" u="none" strike="noStrike" kern="1200" cap="none" spc="0" normalizeH="0" baseline="0" noProof="0" dirty="0">
                <a:ln>
                  <a:noFill/>
                </a:ln>
                <a:solidFill>
                  <a:srgbClr val="003300"/>
                </a:solidFill>
                <a:effectLst/>
                <a:uLnTx/>
                <a:uFillTx/>
                <a:latin typeface="Arial" panose="020B0604020202020204" pitchFamily="34" charset="0"/>
                <a:ea typeface="+mn-ea"/>
                <a:cs typeface="+mn-cs"/>
              </a:rPr>
              <a:t>4. ЛФК. Упражнения нужны, чтобы улучшить кровообращение Ваших ног и предотвратить образование кровяных сгустков (тромбов).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ru-RU" altLang="ru-RU" sz="2400" b="0" i="0" u="none" strike="noStrike" kern="1200" cap="none" spc="0" normalizeH="0" baseline="0" noProof="0" dirty="0">
                <a:ln>
                  <a:noFill/>
                </a:ln>
                <a:solidFill>
                  <a:srgbClr val="003300"/>
                </a:solidFill>
                <a:effectLst/>
                <a:uLnTx/>
                <a:uFillTx/>
                <a:latin typeface="Arial" panose="020B0604020202020204" pitchFamily="34" charset="0"/>
                <a:ea typeface="+mn-ea"/>
                <a:cs typeface="+mn-cs"/>
              </a:rPr>
              <a:t>Все упражнения должны выполняться </a:t>
            </a:r>
            <a:r>
              <a:rPr kumimoji="0" lang="ru-RU" altLang="ru-RU" sz="2400" b="1" i="0" u="none" strike="noStrike" kern="1200" cap="none" spc="0" normalizeH="0" baseline="0" noProof="0" dirty="0">
                <a:ln>
                  <a:noFill/>
                </a:ln>
                <a:solidFill>
                  <a:srgbClr val="003300"/>
                </a:solidFill>
                <a:effectLst/>
                <a:uLnTx/>
                <a:uFillTx/>
                <a:latin typeface="Arial" panose="020B0604020202020204" pitchFamily="34" charset="0"/>
                <a:ea typeface="+mn-ea"/>
                <a:cs typeface="+mn-cs"/>
              </a:rPr>
              <a:t>МЕДЛЕННО</a:t>
            </a:r>
            <a:r>
              <a:rPr kumimoji="0" lang="ru-RU" altLang="ru-RU" sz="2400" b="0" i="0" u="none" strike="noStrike" kern="1200" cap="none" spc="0" normalizeH="0" baseline="0" noProof="0" dirty="0">
                <a:ln>
                  <a:noFill/>
                </a:ln>
                <a:solidFill>
                  <a:srgbClr val="003300"/>
                </a:solidFill>
                <a:effectLst/>
                <a:uLnTx/>
                <a:uFillTx/>
                <a:latin typeface="Arial" panose="020B0604020202020204" pitchFamily="34" charset="0"/>
                <a:ea typeface="+mn-ea"/>
                <a:cs typeface="+mn-cs"/>
              </a:rPr>
              <a:t>. </a:t>
            </a:r>
          </a:p>
        </p:txBody>
      </p:sp>
      <p:pic>
        <p:nvPicPr>
          <p:cNvPr id="45063" name="Picture 7">
            <a:extLst>
              <a:ext uri="{FF2B5EF4-FFF2-40B4-BE49-F238E27FC236}">
                <a16:creationId xmlns:a16="http://schemas.microsoft.com/office/drawing/2014/main" id="{1AE581DA-4037-40BC-BCCD-0F7B4CB3AF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824" y="1773237"/>
            <a:ext cx="3411664" cy="2183465"/>
          </a:xfrm>
          <a:prstGeom prst="rect">
            <a:avLst/>
          </a:prstGeom>
          <a:noFill/>
          <a:extLst>
            <a:ext uri="{909E8E84-426E-40DD-AFC4-6F175D3DCCD1}">
              <a14:hiddenFill xmlns:a14="http://schemas.microsoft.com/office/drawing/2010/main">
                <a:solidFill>
                  <a:srgbClr val="FFFFFF"/>
                </a:solidFill>
              </a14:hiddenFill>
            </a:ext>
          </a:extLst>
        </p:spPr>
      </p:pic>
      <p:sp>
        <p:nvSpPr>
          <p:cNvPr id="45064" name="Text Box 8">
            <a:extLst>
              <a:ext uri="{FF2B5EF4-FFF2-40B4-BE49-F238E27FC236}">
                <a16:creationId xmlns:a16="http://schemas.microsoft.com/office/drawing/2014/main" id="{12A6A10C-965A-4AE5-8521-90B3873800D3}"/>
              </a:ext>
            </a:extLst>
          </p:cNvPr>
          <p:cNvSpPr txBox="1">
            <a:spLocks noChangeArrowheads="1"/>
          </p:cNvSpPr>
          <p:nvPr/>
        </p:nvSpPr>
        <p:spPr bwMode="auto">
          <a:xfrm>
            <a:off x="4397312" y="1773238"/>
            <a:ext cx="7499032"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just" defTabSz="914400" rtl="0" eaLnBrk="1" fontAlgn="base" latinLnBrk="0" hangingPunct="1">
              <a:lnSpc>
                <a:spcPct val="100000"/>
              </a:lnSpc>
              <a:spcBef>
                <a:spcPct val="50000"/>
              </a:spcBef>
              <a:spcAft>
                <a:spcPct val="0"/>
              </a:spcAft>
              <a:buClrTx/>
              <a:buSzTx/>
              <a:buFontTx/>
              <a:buNone/>
              <a:tabLst/>
              <a:defRPr/>
            </a:pPr>
            <a:r>
              <a:rPr kumimoji="0" lang="ru-RU" altLang="ru-RU" sz="2400" b="1" i="0" u="none" strike="noStrike" kern="1200" cap="none" spc="0" normalizeH="0" baseline="0" noProof="0" dirty="0">
                <a:ln>
                  <a:noFill/>
                </a:ln>
                <a:solidFill>
                  <a:srgbClr val="003300"/>
                </a:solidFill>
                <a:effectLst/>
                <a:uLnTx/>
                <a:uFillTx/>
                <a:latin typeface="Arial" panose="020B0604020202020204" pitchFamily="34" charset="0"/>
                <a:ea typeface="+mn-ea"/>
                <a:cs typeface="+mn-cs"/>
              </a:rPr>
              <a:t>Ножной насос:</a:t>
            </a:r>
            <a:r>
              <a:rPr kumimoji="0" lang="ru-RU" altLang="ru-RU" sz="2400" b="0" i="0" u="none" strike="noStrike" kern="1200" cap="none" spc="0" normalizeH="0" baseline="0" noProof="0" dirty="0">
                <a:ln>
                  <a:noFill/>
                </a:ln>
                <a:solidFill>
                  <a:srgbClr val="003300"/>
                </a:solidFill>
                <a:effectLst/>
                <a:uLnTx/>
                <a:uFillTx/>
                <a:latin typeface="Arial" panose="020B0604020202020204" pitchFamily="34" charset="0"/>
                <a:ea typeface="+mn-ea"/>
                <a:cs typeface="+mn-cs"/>
              </a:rPr>
              <a:t> Положение в постели (или, позднее, когда больной будет сидеть в кресле) медленно двигать стопой вверх и вниз. Делать это упражнение несколько раз каждые 5 или 10 минут. </a:t>
            </a:r>
          </a:p>
        </p:txBody>
      </p:sp>
      <p:pic>
        <p:nvPicPr>
          <p:cNvPr id="45066" name="Picture 10">
            <a:extLst>
              <a:ext uri="{FF2B5EF4-FFF2-40B4-BE49-F238E27FC236}">
                <a16:creationId xmlns:a16="http://schemas.microsoft.com/office/drawing/2014/main" id="{8D4D49A7-6ACB-4EB8-8B90-334462C1CB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2424" y="3805237"/>
            <a:ext cx="3411663" cy="2183464"/>
          </a:xfrm>
          <a:prstGeom prst="rect">
            <a:avLst/>
          </a:prstGeom>
          <a:noFill/>
          <a:extLst>
            <a:ext uri="{909E8E84-426E-40DD-AFC4-6F175D3DCCD1}">
              <a14:hiddenFill xmlns:a14="http://schemas.microsoft.com/office/drawing/2010/main">
                <a:solidFill>
                  <a:srgbClr val="FFFFFF"/>
                </a:solidFill>
              </a14:hiddenFill>
            </a:ext>
          </a:extLst>
        </p:spPr>
      </p:pic>
      <p:sp>
        <p:nvSpPr>
          <p:cNvPr id="45067" name="Text Box 11">
            <a:extLst>
              <a:ext uri="{FF2B5EF4-FFF2-40B4-BE49-F238E27FC236}">
                <a16:creationId xmlns:a16="http://schemas.microsoft.com/office/drawing/2014/main" id="{C9320279-F4DD-4A48-9B09-ACCF60E4B88B}"/>
              </a:ext>
            </a:extLst>
          </p:cNvPr>
          <p:cNvSpPr txBox="1">
            <a:spLocks noChangeArrowheads="1"/>
          </p:cNvSpPr>
          <p:nvPr/>
        </p:nvSpPr>
        <p:spPr bwMode="auto">
          <a:xfrm>
            <a:off x="4397312" y="3716338"/>
            <a:ext cx="7670037"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just" defTabSz="914400" rtl="0" eaLnBrk="1" fontAlgn="base" latinLnBrk="0" hangingPunct="1">
              <a:lnSpc>
                <a:spcPct val="100000"/>
              </a:lnSpc>
              <a:spcBef>
                <a:spcPct val="50000"/>
              </a:spcBef>
              <a:spcAft>
                <a:spcPct val="0"/>
              </a:spcAft>
              <a:buClrTx/>
              <a:buSzTx/>
              <a:buFontTx/>
              <a:buNone/>
              <a:tabLst/>
              <a:defRPr/>
            </a:pPr>
            <a:r>
              <a:rPr kumimoji="0" lang="ru-RU" altLang="ru-RU" sz="2400" b="1" i="0" u="none" strike="noStrike" kern="1200" cap="none" spc="0" normalizeH="0" baseline="0" noProof="0" dirty="0">
                <a:ln>
                  <a:noFill/>
                </a:ln>
                <a:solidFill>
                  <a:srgbClr val="003300"/>
                </a:solidFill>
                <a:effectLst/>
                <a:uLnTx/>
                <a:uFillTx/>
                <a:latin typeface="Arial" panose="020B0604020202020204" pitchFamily="34" charset="0"/>
                <a:ea typeface="+mn-ea"/>
                <a:cs typeface="+mn-cs"/>
              </a:rPr>
              <a:t>Вращение в голеностопном суставе: </a:t>
            </a:r>
            <a:r>
              <a:rPr kumimoji="0" lang="ru-RU" altLang="ru-RU" sz="2400" b="0" i="0" u="none" strike="noStrike" kern="1200" cap="none" spc="0" normalizeH="0" baseline="0" noProof="0" dirty="0">
                <a:ln>
                  <a:noFill/>
                </a:ln>
                <a:solidFill>
                  <a:srgbClr val="003300"/>
                </a:solidFill>
                <a:effectLst/>
                <a:uLnTx/>
                <a:uFillTx/>
                <a:latin typeface="Arial" panose="020B0604020202020204" pitchFamily="34" charset="0"/>
                <a:ea typeface="+mn-ea"/>
                <a:cs typeface="+mn-cs"/>
              </a:rPr>
              <a:t>Вращать стопой травмированной ногой сначала по часовой стрелке, потом в противоположном направлении. Вращение осуществляется </a:t>
            </a:r>
            <a:r>
              <a:rPr kumimoji="0" lang="ru-RU" altLang="ru-RU" sz="2400" b="0" i="0" u="none" strike="noStrike" kern="1200" cap="none" spc="0" normalizeH="0" baseline="0" noProof="0" dirty="0">
                <a:ln>
                  <a:noFill/>
                </a:ln>
                <a:solidFill>
                  <a:srgbClr val="CC0000"/>
                </a:solidFill>
                <a:effectLst/>
                <a:uLnTx/>
                <a:uFillTx/>
                <a:latin typeface="Arial" panose="020B0604020202020204" pitchFamily="34" charset="0"/>
                <a:ea typeface="+mn-ea"/>
                <a:cs typeface="+mn-cs"/>
              </a:rPr>
              <a:t>только за счет голеностопного сустава, а не коленного!</a:t>
            </a:r>
            <a:r>
              <a:rPr kumimoji="0" lang="ru-RU" altLang="ru-RU" sz="2400" b="0" i="0" u="none" strike="noStrike" kern="1200" cap="none" spc="0" normalizeH="0" baseline="0" noProof="0" dirty="0">
                <a:ln>
                  <a:noFill/>
                </a:ln>
                <a:solidFill>
                  <a:srgbClr val="003300"/>
                </a:solidFill>
                <a:effectLst/>
                <a:uLnTx/>
                <a:uFillTx/>
                <a:latin typeface="Arial" panose="020B0604020202020204" pitchFamily="34" charset="0"/>
                <a:ea typeface="+mn-ea"/>
                <a:cs typeface="+mn-cs"/>
              </a:rPr>
              <a:t> Повторить упражнение по 5 раз в каждом направлении. Выполнять его можно как сидя, так и лежа.</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Рисунок 1">
            <a:extLst>
              <a:ext uri="{FF2B5EF4-FFF2-40B4-BE49-F238E27FC236}">
                <a16:creationId xmlns:a16="http://schemas.microsoft.com/office/drawing/2014/main" id="{3775EC2F-7421-4D5F-804B-E3116160BA57}"/>
              </a:ext>
            </a:extLst>
          </p:cNvPr>
          <p:cNvPicPr>
            <a:picLocks noChangeAspect="1"/>
          </p:cNvPicPr>
          <p:nvPr/>
        </p:nvPicPr>
        <p:blipFill>
          <a:blip r:embed="rId2">
            <a:extLst>
              <a:ext uri="{28A0092B-C50C-407E-A947-70E740481C1C}">
                <a14:useLocalDpi xmlns:a14="http://schemas.microsoft.com/office/drawing/2010/main" val="0"/>
              </a:ext>
            </a:extLst>
          </a:blip>
          <a:srcRect b="16426"/>
          <a:stretch>
            <a:fillRect/>
          </a:stretch>
        </p:blipFill>
        <p:spPr bwMode="auto">
          <a:xfrm>
            <a:off x="0" y="0"/>
            <a:ext cx="12192000" cy="673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Прямоугольник 2">
            <a:extLst>
              <a:ext uri="{FF2B5EF4-FFF2-40B4-BE49-F238E27FC236}">
                <a16:creationId xmlns:a16="http://schemas.microsoft.com/office/drawing/2014/main" id="{A1139C45-2A03-46FB-A844-D40D90833FD9}"/>
              </a:ext>
            </a:extLst>
          </p:cNvPr>
          <p:cNvSpPr/>
          <p:nvPr/>
        </p:nvSpPr>
        <p:spPr>
          <a:xfrm>
            <a:off x="1524000" y="6737350"/>
            <a:ext cx="9144000" cy="241300"/>
          </a:xfrm>
          <a:prstGeom prst="rect">
            <a:avLst/>
          </a:prstGeom>
          <a:solidFill>
            <a:srgbClr val="347278"/>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FFFFFF"/>
              </a:solidFill>
              <a:effectLst/>
              <a:uLnTx/>
              <a:uFillTx/>
              <a:latin typeface="Arial"/>
              <a:ea typeface="+mn-ea"/>
              <a:cs typeface="+mn-cs"/>
            </a:endParaRPr>
          </a:p>
        </p:txBody>
      </p:sp>
      <p:sp>
        <p:nvSpPr>
          <p:cNvPr id="47108" name="TextBox 1">
            <a:extLst>
              <a:ext uri="{FF2B5EF4-FFF2-40B4-BE49-F238E27FC236}">
                <a16:creationId xmlns:a16="http://schemas.microsoft.com/office/drawing/2014/main" id="{BEBEB5E4-C468-407E-9A2E-7578078C7E03}"/>
              </a:ext>
            </a:extLst>
          </p:cNvPr>
          <p:cNvSpPr txBox="1">
            <a:spLocks noChangeArrowheads="1"/>
          </p:cNvSpPr>
          <p:nvPr/>
        </p:nvSpPr>
        <p:spPr bwMode="auto">
          <a:xfrm>
            <a:off x="8759826" y="6308726"/>
            <a:ext cx="18002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ru-RU" altLang="ru-RU" sz="1800" b="1" i="0" u="none" strike="noStrike" kern="1200" cap="none" spc="0" normalizeH="0" baseline="0" noProof="0">
              <a:ln>
                <a:noFill/>
              </a:ln>
              <a:solidFill>
                <a:srgbClr val="214C4F"/>
              </a:solidFill>
              <a:effectLst/>
              <a:uLnTx/>
              <a:uFillTx/>
              <a:latin typeface="Arial" panose="020B0604020202020204" pitchFamily="34" charset="0"/>
              <a:ea typeface="+mn-ea"/>
              <a:cs typeface="+mn-cs"/>
            </a:endParaRPr>
          </a:p>
        </p:txBody>
      </p:sp>
      <p:pic>
        <p:nvPicPr>
          <p:cNvPr id="47110" name="Picture 6">
            <a:extLst>
              <a:ext uri="{FF2B5EF4-FFF2-40B4-BE49-F238E27FC236}">
                <a16:creationId xmlns:a16="http://schemas.microsoft.com/office/drawing/2014/main" id="{5BB6F150-CD23-4A99-9776-8418FEB741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4082" y="376876"/>
            <a:ext cx="4077334" cy="2610230"/>
          </a:xfrm>
          <a:prstGeom prst="rect">
            <a:avLst/>
          </a:prstGeom>
          <a:noFill/>
          <a:extLst>
            <a:ext uri="{909E8E84-426E-40DD-AFC4-6F175D3DCCD1}">
              <a14:hiddenFill xmlns:a14="http://schemas.microsoft.com/office/drawing/2010/main">
                <a:solidFill>
                  <a:srgbClr val="FFFFFF"/>
                </a:solidFill>
              </a14:hiddenFill>
            </a:ext>
          </a:extLst>
        </p:spPr>
      </p:pic>
      <p:sp>
        <p:nvSpPr>
          <p:cNvPr id="47111" name="Text Box 7">
            <a:extLst>
              <a:ext uri="{FF2B5EF4-FFF2-40B4-BE49-F238E27FC236}">
                <a16:creationId xmlns:a16="http://schemas.microsoft.com/office/drawing/2014/main" id="{64239757-2C9C-4A93-A2BD-D248B24C479F}"/>
              </a:ext>
            </a:extLst>
          </p:cNvPr>
          <p:cNvSpPr txBox="1">
            <a:spLocks noChangeArrowheads="1"/>
          </p:cNvSpPr>
          <p:nvPr/>
        </p:nvSpPr>
        <p:spPr bwMode="auto">
          <a:xfrm>
            <a:off x="5519738" y="908051"/>
            <a:ext cx="6278180"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just" defTabSz="914400" rtl="0" eaLnBrk="1" fontAlgn="base" latinLnBrk="0" hangingPunct="1">
              <a:lnSpc>
                <a:spcPct val="100000"/>
              </a:lnSpc>
              <a:spcBef>
                <a:spcPct val="50000"/>
              </a:spcBef>
              <a:spcAft>
                <a:spcPct val="0"/>
              </a:spcAft>
              <a:buClrTx/>
              <a:buSzTx/>
              <a:buFontTx/>
              <a:buNone/>
              <a:tabLst/>
              <a:defRPr/>
            </a:pPr>
            <a:r>
              <a:rPr kumimoji="0" lang="ru-RU" altLang="ru-RU" sz="2400" b="0" i="0" u="none" strike="noStrike" kern="1200" cap="none" spc="0" normalizeH="0" baseline="0" noProof="0" dirty="0">
                <a:ln>
                  <a:noFill/>
                </a:ln>
                <a:solidFill>
                  <a:srgbClr val="003300"/>
                </a:solidFill>
                <a:effectLst/>
                <a:uLnTx/>
                <a:uFillTx/>
                <a:latin typeface="Arial" panose="020B0604020202020204" pitchFamily="34" charset="0"/>
                <a:ea typeface="+mn-ea"/>
                <a:cs typeface="+mn-cs"/>
              </a:rPr>
              <a:t>Если сначала трудно выполнить описанное выше упражнение в то  можете использовать ленту или свернутую простыню, чтобы помочь подтянуть Вашу стопу. </a:t>
            </a:r>
          </a:p>
        </p:txBody>
      </p:sp>
      <p:pic>
        <p:nvPicPr>
          <p:cNvPr id="47113" name="Picture 9">
            <a:extLst>
              <a:ext uri="{FF2B5EF4-FFF2-40B4-BE49-F238E27FC236}">
                <a16:creationId xmlns:a16="http://schemas.microsoft.com/office/drawing/2014/main" id="{4F1B337D-FBEF-4D99-BD78-2C750BE186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6764" y="3584195"/>
            <a:ext cx="3952368" cy="2529439"/>
          </a:xfrm>
          <a:prstGeom prst="rect">
            <a:avLst/>
          </a:prstGeom>
          <a:noFill/>
          <a:extLst>
            <a:ext uri="{909E8E84-426E-40DD-AFC4-6F175D3DCCD1}">
              <a14:hiddenFill xmlns:a14="http://schemas.microsoft.com/office/drawing/2010/main">
                <a:solidFill>
                  <a:srgbClr val="FFFFFF"/>
                </a:solidFill>
              </a14:hiddenFill>
            </a:ext>
          </a:extLst>
        </p:spPr>
      </p:pic>
      <p:sp>
        <p:nvSpPr>
          <p:cNvPr id="47114" name="Text Box 10">
            <a:extLst>
              <a:ext uri="{FF2B5EF4-FFF2-40B4-BE49-F238E27FC236}">
                <a16:creationId xmlns:a16="http://schemas.microsoft.com/office/drawing/2014/main" id="{4A242CB1-35EC-435E-A259-941813328D8C}"/>
              </a:ext>
            </a:extLst>
          </p:cNvPr>
          <p:cNvSpPr txBox="1">
            <a:spLocks noChangeArrowheads="1"/>
          </p:cNvSpPr>
          <p:nvPr/>
        </p:nvSpPr>
        <p:spPr bwMode="auto">
          <a:xfrm>
            <a:off x="5555457" y="3923281"/>
            <a:ext cx="6206742"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just" defTabSz="914400" rtl="0" eaLnBrk="1" fontAlgn="base" latinLnBrk="0" hangingPunct="1">
              <a:lnSpc>
                <a:spcPct val="100000"/>
              </a:lnSpc>
              <a:spcBef>
                <a:spcPct val="50000"/>
              </a:spcBef>
              <a:spcAft>
                <a:spcPct val="0"/>
              </a:spcAft>
              <a:buClrTx/>
              <a:buSzTx/>
              <a:buFontTx/>
              <a:buNone/>
              <a:tabLst/>
              <a:defRPr/>
            </a:pPr>
            <a:r>
              <a:rPr kumimoji="0" lang="ru-RU" altLang="ru-RU" sz="2400" b="1" i="0" u="none" strike="noStrike" kern="1200" cap="none" spc="0" normalizeH="0" baseline="0" noProof="0" dirty="0">
                <a:ln>
                  <a:noFill/>
                </a:ln>
                <a:solidFill>
                  <a:srgbClr val="003300"/>
                </a:solidFill>
                <a:effectLst/>
                <a:uLnTx/>
                <a:uFillTx/>
                <a:latin typeface="Arial" panose="020B0604020202020204" pitchFamily="34" charset="0"/>
                <a:ea typeface="+mn-ea"/>
                <a:cs typeface="+mn-cs"/>
              </a:rPr>
              <a:t>Сокращения ягодиц:</a:t>
            </a:r>
            <a:r>
              <a:rPr kumimoji="0" lang="ru-RU" altLang="ru-RU" sz="2400" b="0" i="0" u="none" strike="noStrike" kern="1200" cap="none" spc="0" normalizeH="0" baseline="0" noProof="0" dirty="0">
                <a:ln>
                  <a:noFill/>
                </a:ln>
                <a:solidFill>
                  <a:srgbClr val="003300"/>
                </a:solidFill>
                <a:effectLst/>
                <a:uLnTx/>
                <a:uFillTx/>
                <a:latin typeface="Arial" panose="020B0604020202020204" pitchFamily="34" charset="0"/>
                <a:ea typeface="+mn-ea"/>
                <a:cs typeface="+mn-cs"/>
              </a:rPr>
              <a:t> Сжать мышцы ягодиц и удерживать их напряженными в течение 5 секунд. Повторить упражнение не менее 10 раз. </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Рисунок 1">
            <a:extLst>
              <a:ext uri="{FF2B5EF4-FFF2-40B4-BE49-F238E27FC236}">
                <a16:creationId xmlns:a16="http://schemas.microsoft.com/office/drawing/2014/main" id="{567AA4B6-871C-4B0F-A088-E5B7742F77B6}"/>
              </a:ext>
            </a:extLst>
          </p:cNvPr>
          <p:cNvPicPr>
            <a:picLocks noChangeAspect="1"/>
          </p:cNvPicPr>
          <p:nvPr/>
        </p:nvPicPr>
        <p:blipFill>
          <a:blip r:embed="rId2">
            <a:extLst>
              <a:ext uri="{28A0092B-C50C-407E-A947-70E740481C1C}">
                <a14:useLocalDpi xmlns:a14="http://schemas.microsoft.com/office/drawing/2010/main" val="0"/>
              </a:ext>
            </a:extLst>
          </a:blip>
          <a:srcRect b="16426"/>
          <a:stretch>
            <a:fillRect/>
          </a:stretch>
        </p:blipFill>
        <p:spPr bwMode="auto">
          <a:xfrm>
            <a:off x="0" y="0"/>
            <a:ext cx="12192000" cy="673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4" name="TextBox 1">
            <a:extLst>
              <a:ext uri="{FF2B5EF4-FFF2-40B4-BE49-F238E27FC236}">
                <a16:creationId xmlns:a16="http://schemas.microsoft.com/office/drawing/2014/main" id="{9799C3D3-0657-4916-8805-4F16426DDF4C}"/>
              </a:ext>
            </a:extLst>
          </p:cNvPr>
          <p:cNvSpPr txBox="1">
            <a:spLocks noChangeArrowheads="1"/>
          </p:cNvSpPr>
          <p:nvPr/>
        </p:nvSpPr>
        <p:spPr bwMode="auto">
          <a:xfrm>
            <a:off x="8759826" y="6308726"/>
            <a:ext cx="18002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ru-RU" altLang="ru-RU" sz="1800" b="1" i="0" u="none" strike="noStrike" kern="1200" cap="none" spc="0" normalizeH="0" baseline="0" noProof="0">
              <a:ln>
                <a:noFill/>
              </a:ln>
              <a:solidFill>
                <a:srgbClr val="214C4F"/>
              </a:solidFill>
              <a:effectLst/>
              <a:uLnTx/>
              <a:uFillTx/>
              <a:latin typeface="Arial" panose="020B0604020202020204" pitchFamily="34" charset="0"/>
              <a:ea typeface="+mn-ea"/>
              <a:cs typeface="+mn-cs"/>
            </a:endParaRPr>
          </a:p>
        </p:txBody>
      </p:sp>
      <p:pic>
        <p:nvPicPr>
          <p:cNvPr id="51206" name="Picture 6">
            <a:extLst>
              <a:ext uri="{FF2B5EF4-FFF2-40B4-BE49-F238E27FC236}">
                <a16:creationId xmlns:a16="http://schemas.microsoft.com/office/drawing/2014/main" id="{79C13F4E-53B2-4C62-BCA4-BC38336011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4994" y="220664"/>
            <a:ext cx="3673475" cy="2351087"/>
          </a:xfrm>
          <a:prstGeom prst="rect">
            <a:avLst/>
          </a:prstGeom>
          <a:noFill/>
          <a:extLst>
            <a:ext uri="{909E8E84-426E-40DD-AFC4-6F175D3DCCD1}">
              <a14:hiddenFill xmlns:a14="http://schemas.microsoft.com/office/drawing/2010/main">
                <a:solidFill>
                  <a:srgbClr val="FFFFFF"/>
                </a:solidFill>
              </a14:hiddenFill>
            </a:ext>
          </a:extLst>
        </p:spPr>
      </p:pic>
      <p:sp>
        <p:nvSpPr>
          <p:cNvPr id="51207" name="Text Box 7">
            <a:extLst>
              <a:ext uri="{FF2B5EF4-FFF2-40B4-BE49-F238E27FC236}">
                <a16:creationId xmlns:a16="http://schemas.microsoft.com/office/drawing/2014/main" id="{AFE7D7F7-2910-41E2-91A0-E421817B3EB7}"/>
              </a:ext>
            </a:extLst>
          </p:cNvPr>
          <p:cNvSpPr txBox="1">
            <a:spLocks noChangeArrowheads="1"/>
          </p:cNvSpPr>
          <p:nvPr/>
        </p:nvSpPr>
        <p:spPr bwMode="auto">
          <a:xfrm>
            <a:off x="5397310" y="799873"/>
            <a:ext cx="5881368"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just" defTabSz="914400" rtl="0" eaLnBrk="1" fontAlgn="base" latinLnBrk="0" hangingPunct="1">
              <a:lnSpc>
                <a:spcPct val="100000"/>
              </a:lnSpc>
              <a:spcBef>
                <a:spcPct val="50000"/>
              </a:spcBef>
              <a:spcAft>
                <a:spcPct val="0"/>
              </a:spcAft>
              <a:buClrTx/>
              <a:buSzTx/>
              <a:buFontTx/>
              <a:buNone/>
              <a:tabLst/>
              <a:defRPr/>
            </a:pPr>
            <a:r>
              <a:rPr kumimoji="0" lang="ru-RU" altLang="ru-RU" sz="2400" b="1" i="0" u="none" strike="noStrike" kern="1200" cap="none" spc="0" normalizeH="0" baseline="0" noProof="0" dirty="0">
                <a:ln>
                  <a:noFill/>
                </a:ln>
                <a:solidFill>
                  <a:srgbClr val="003300"/>
                </a:solidFill>
                <a:effectLst/>
                <a:uLnTx/>
                <a:uFillTx/>
                <a:latin typeface="Arial" panose="020B0604020202020204" pitchFamily="34" charset="0"/>
                <a:ea typeface="+mn-ea"/>
                <a:cs typeface="+mn-cs"/>
              </a:rPr>
              <a:t>Упражнение отведения:</a:t>
            </a:r>
            <a:r>
              <a:rPr kumimoji="0" lang="ru-RU" altLang="ru-RU" sz="2400" b="0" i="0" u="none" strike="noStrike" kern="1200" cap="none" spc="0" normalizeH="0" baseline="0" noProof="0" dirty="0">
                <a:ln>
                  <a:noFill/>
                </a:ln>
                <a:solidFill>
                  <a:srgbClr val="003300"/>
                </a:solidFill>
                <a:effectLst/>
                <a:uLnTx/>
                <a:uFillTx/>
                <a:latin typeface="Arial" panose="020B0604020202020204" pitchFamily="34" charset="0"/>
                <a:ea typeface="+mn-ea"/>
                <a:cs typeface="+mn-cs"/>
              </a:rPr>
              <a:t> Максимально отвести травмированную ногу в сторону и вернуть ее назад. Повторять это упражнение 10 раз. </a:t>
            </a:r>
          </a:p>
        </p:txBody>
      </p:sp>
      <p:pic>
        <p:nvPicPr>
          <p:cNvPr id="51209" name="Picture 9">
            <a:extLst>
              <a:ext uri="{FF2B5EF4-FFF2-40B4-BE49-F238E27FC236}">
                <a16:creationId xmlns:a16="http://schemas.microsoft.com/office/drawing/2014/main" id="{1F5B5E13-DBF3-45F5-813B-28FE1BA239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0179" b="11676"/>
          <a:stretch>
            <a:fillRect/>
          </a:stretch>
        </p:blipFill>
        <p:spPr bwMode="auto">
          <a:xfrm>
            <a:off x="1003047" y="2684241"/>
            <a:ext cx="3313113" cy="1657350"/>
          </a:xfrm>
          <a:prstGeom prst="rect">
            <a:avLst/>
          </a:prstGeom>
          <a:noFill/>
          <a:extLst>
            <a:ext uri="{909E8E84-426E-40DD-AFC4-6F175D3DCCD1}">
              <a14:hiddenFill xmlns:a14="http://schemas.microsoft.com/office/drawing/2010/main">
                <a:solidFill>
                  <a:srgbClr val="FFFFFF"/>
                </a:solidFill>
              </a14:hiddenFill>
            </a:ext>
          </a:extLst>
        </p:spPr>
      </p:pic>
      <p:sp>
        <p:nvSpPr>
          <p:cNvPr id="51210" name="Text Box 10">
            <a:extLst>
              <a:ext uri="{FF2B5EF4-FFF2-40B4-BE49-F238E27FC236}">
                <a16:creationId xmlns:a16="http://schemas.microsoft.com/office/drawing/2014/main" id="{8C8663EE-951A-4AF2-B143-57E4F81F4F75}"/>
              </a:ext>
            </a:extLst>
          </p:cNvPr>
          <p:cNvSpPr txBox="1">
            <a:spLocks noChangeArrowheads="1"/>
          </p:cNvSpPr>
          <p:nvPr/>
        </p:nvSpPr>
        <p:spPr bwMode="auto">
          <a:xfrm>
            <a:off x="5397310" y="2846284"/>
            <a:ext cx="6114986"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just" defTabSz="914400" rtl="0" eaLnBrk="1" fontAlgn="base" latinLnBrk="0" hangingPunct="1">
              <a:lnSpc>
                <a:spcPct val="100000"/>
              </a:lnSpc>
              <a:spcBef>
                <a:spcPct val="50000"/>
              </a:spcBef>
              <a:spcAft>
                <a:spcPct val="0"/>
              </a:spcAft>
              <a:buClrTx/>
              <a:buSzTx/>
              <a:buFontTx/>
              <a:buNone/>
              <a:tabLst/>
              <a:defRPr/>
            </a:pPr>
            <a:r>
              <a:rPr kumimoji="0" lang="ru-RU" altLang="ru-RU" sz="2400" b="1" i="0" u="none" strike="noStrike" kern="1200" cap="none" spc="0" normalizeH="0" baseline="0" noProof="0" dirty="0">
                <a:ln>
                  <a:noFill/>
                </a:ln>
                <a:solidFill>
                  <a:srgbClr val="003300"/>
                </a:solidFill>
                <a:effectLst/>
                <a:uLnTx/>
                <a:uFillTx/>
                <a:latin typeface="Arial" panose="020B0604020202020204" pitchFamily="34" charset="0"/>
                <a:ea typeface="+mn-ea"/>
                <a:cs typeface="+mn-cs"/>
              </a:rPr>
              <a:t>Поднимание выпрямленной ноги:</a:t>
            </a:r>
            <a:r>
              <a:rPr kumimoji="0" lang="ru-RU" altLang="ru-RU" sz="2400" b="0" i="0" u="none" strike="noStrike" kern="1200" cap="none" spc="0" normalizeH="0" baseline="0" noProof="0" dirty="0">
                <a:ln>
                  <a:noFill/>
                </a:ln>
                <a:solidFill>
                  <a:srgbClr val="003300"/>
                </a:solidFill>
                <a:effectLst/>
                <a:uLnTx/>
                <a:uFillTx/>
                <a:latin typeface="Arial" panose="020B0604020202020204" pitchFamily="34" charset="0"/>
                <a:ea typeface="+mn-ea"/>
                <a:cs typeface="+mn-cs"/>
              </a:rPr>
              <a:t> Напрячь  мышцы бедра так, чтобы колено лежащей на кровати ноги было полностью  выпрямлено. После этого поднять ногу на несколько сантиметров от поверхности кровати. Повторить это упражнение 10 раз для каждой ноги.</a:t>
            </a:r>
          </a:p>
        </p:txBody>
      </p:sp>
      <p:pic>
        <p:nvPicPr>
          <p:cNvPr id="51211" name="Picture 11">
            <a:extLst>
              <a:ext uri="{FF2B5EF4-FFF2-40B4-BE49-F238E27FC236}">
                <a16:creationId xmlns:a16="http://schemas.microsoft.com/office/drawing/2014/main" id="{E08939BF-B402-47F5-8E97-7609BF0C081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4994" y="4739110"/>
            <a:ext cx="3313113" cy="189822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Рисунок 1">
            <a:extLst>
              <a:ext uri="{FF2B5EF4-FFF2-40B4-BE49-F238E27FC236}">
                <a16:creationId xmlns:a16="http://schemas.microsoft.com/office/drawing/2014/main" id="{43BB6F89-3089-4C6A-B318-5EE9C75D539C}"/>
              </a:ext>
            </a:extLst>
          </p:cNvPr>
          <p:cNvPicPr>
            <a:picLocks noChangeAspect="1"/>
          </p:cNvPicPr>
          <p:nvPr/>
        </p:nvPicPr>
        <p:blipFill>
          <a:blip r:embed="rId2">
            <a:extLst>
              <a:ext uri="{28A0092B-C50C-407E-A947-70E740481C1C}">
                <a14:useLocalDpi xmlns:a14="http://schemas.microsoft.com/office/drawing/2010/main" val="0"/>
              </a:ext>
            </a:extLst>
          </a:blip>
          <a:srcRect b="16426"/>
          <a:stretch>
            <a:fillRect/>
          </a:stretch>
        </p:blipFill>
        <p:spPr bwMode="auto">
          <a:xfrm>
            <a:off x="0" y="0"/>
            <a:ext cx="12192000" cy="673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Прямоугольник 2">
            <a:extLst>
              <a:ext uri="{FF2B5EF4-FFF2-40B4-BE49-F238E27FC236}">
                <a16:creationId xmlns:a16="http://schemas.microsoft.com/office/drawing/2014/main" id="{B38F0D23-EAFE-4681-AB63-8BE1B5D56417}"/>
              </a:ext>
            </a:extLst>
          </p:cNvPr>
          <p:cNvSpPr/>
          <p:nvPr/>
        </p:nvSpPr>
        <p:spPr>
          <a:xfrm>
            <a:off x="1524000" y="6737350"/>
            <a:ext cx="9144000" cy="241300"/>
          </a:xfrm>
          <a:prstGeom prst="rect">
            <a:avLst/>
          </a:prstGeom>
          <a:solidFill>
            <a:srgbClr val="347278"/>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FFFFFF"/>
              </a:solidFill>
              <a:effectLst/>
              <a:uLnTx/>
              <a:uFillTx/>
              <a:latin typeface="Arial"/>
              <a:ea typeface="+mn-ea"/>
              <a:cs typeface="+mn-cs"/>
            </a:endParaRPr>
          </a:p>
        </p:txBody>
      </p:sp>
      <p:sp>
        <p:nvSpPr>
          <p:cNvPr id="48132" name="TextBox 1">
            <a:extLst>
              <a:ext uri="{FF2B5EF4-FFF2-40B4-BE49-F238E27FC236}">
                <a16:creationId xmlns:a16="http://schemas.microsoft.com/office/drawing/2014/main" id="{0C5C7836-07EE-4420-8FAB-37188EF1657A}"/>
              </a:ext>
            </a:extLst>
          </p:cNvPr>
          <p:cNvSpPr txBox="1">
            <a:spLocks noChangeArrowheads="1"/>
          </p:cNvSpPr>
          <p:nvPr/>
        </p:nvSpPr>
        <p:spPr bwMode="auto">
          <a:xfrm>
            <a:off x="8759826" y="6308726"/>
            <a:ext cx="18002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ru-RU" altLang="ru-RU" sz="1800" b="1" i="0" u="none" strike="noStrike" kern="1200" cap="none" spc="0" normalizeH="0" baseline="0" noProof="0">
              <a:ln>
                <a:noFill/>
              </a:ln>
              <a:solidFill>
                <a:srgbClr val="214C4F"/>
              </a:solidFill>
              <a:effectLst/>
              <a:uLnTx/>
              <a:uFillTx/>
              <a:latin typeface="Arial" panose="020B0604020202020204" pitchFamily="34" charset="0"/>
              <a:ea typeface="+mn-ea"/>
              <a:cs typeface="+mn-cs"/>
            </a:endParaRPr>
          </a:p>
        </p:txBody>
      </p:sp>
      <p:pic>
        <p:nvPicPr>
          <p:cNvPr id="48134" name="Picture 6">
            <a:extLst>
              <a:ext uri="{FF2B5EF4-FFF2-40B4-BE49-F238E27FC236}">
                <a16:creationId xmlns:a16="http://schemas.microsoft.com/office/drawing/2014/main" id="{9CF493B6-EC31-478C-BA45-FB6A5CFF97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53352" b="48943"/>
          <a:stretch>
            <a:fillRect/>
          </a:stretch>
        </p:blipFill>
        <p:spPr bwMode="auto">
          <a:xfrm>
            <a:off x="548423" y="862712"/>
            <a:ext cx="4934421" cy="4254690"/>
          </a:xfrm>
          <a:prstGeom prst="rect">
            <a:avLst/>
          </a:prstGeom>
          <a:noFill/>
          <a:extLst>
            <a:ext uri="{909E8E84-426E-40DD-AFC4-6F175D3DCCD1}">
              <a14:hiddenFill xmlns:a14="http://schemas.microsoft.com/office/drawing/2010/main">
                <a:solidFill>
                  <a:srgbClr val="FFFFFF"/>
                </a:solidFill>
              </a14:hiddenFill>
            </a:ext>
          </a:extLst>
        </p:spPr>
      </p:pic>
      <p:pic>
        <p:nvPicPr>
          <p:cNvPr id="48135" name="Picture 7">
            <a:extLst>
              <a:ext uri="{FF2B5EF4-FFF2-40B4-BE49-F238E27FC236}">
                <a16:creationId xmlns:a16="http://schemas.microsoft.com/office/drawing/2014/main" id="{01A7759E-0046-4C83-A5CA-828C163A40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51175" r="53352"/>
          <a:stretch>
            <a:fillRect/>
          </a:stretch>
        </p:blipFill>
        <p:spPr bwMode="auto">
          <a:xfrm>
            <a:off x="5482844" y="862712"/>
            <a:ext cx="5206634" cy="4293043"/>
          </a:xfrm>
          <a:prstGeom prst="rect">
            <a:avLst/>
          </a:prstGeom>
          <a:noFill/>
          <a:extLst>
            <a:ext uri="{909E8E84-426E-40DD-AFC4-6F175D3DCCD1}">
              <a14:hiddenFill xmlns:a14="http://schemas.microsoft.com/office/drawing/2010/main">
                <a:solidFill>
                  <a:srgbClr val="FFFFFF"/>
                </a:solidFill>
              </a14:hiddenFill>
            </a:ext>
          </a:extLst>
        </p:spPr>
      </p:pic>
      <p:sp>
        <p:nvSpPr>
          <p:cNvPr id="48138" name="Line 10">
            <a:extLst>
              <a:ext uri="{FF2B5EF4-FFF2-40B4-BE49-F238E27FC236}">
                <a16:creationId xmlns:a16="http://schemas.microsoft.com/office/drawing/2014/main" id="{90416110-3A03-467F-A5F4-3FF64DF44924}"/>
              </a:ext>
            </a:extLst>
          </p:cNvPr>
          <p:cNvSpPr>
            <a:spLocks noChangeShapeType="1"/>
          </p:cNvSpPr>
          <p:nvPr/>
        </p:nvSpPr>
        <p:spPr bwMode="auto">
          <a:xfrm>
            <a:off x="3863975" y="3284539"/>
            <a:ext cx="0" cy="1584325"/>
          </a:xfrm>
          <a:prstGeom prst="line">
            <a:avLst/>
          </a:prstGeom>
          <a:noFill/>
          <a:ln w="19050">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ru-R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8139" name="Line 11">
            <a:extLst>
              <a:ext uri="{FF2B5EF4-FFF2-40B4-BE49-F238E27FC236}">
                <a16:creationId xmlns:a16="http://schemas.microsoft.com/office/drawing/2014/main" id="{640C5D08-3541-4B94-9405-E8400772739C}"/>
              </a:ext>
            </a:extLst>
          </p:cNvPr>
          <p:cNvSpPr>
            <a:spLocks noChangeShapeType="1"/>
          </p:cNvSpPr>
          <p:nvPr/>
        </p:nvSpPr>
        <p:spPr bwMode="auto">
          <a:xfrm>
            <a:off x="3863976" y="3284538"/>
            <a:ext cx="1152525" cy="0"/>
          </a:xfrm>
          <a:prstGeom prst="line">
            <a:avLst/>
          </a:prstGeom>
          <a:noFill/>
          <a:ln w="19050">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ru-R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8140" name="Line 12">
            <a:extLst>
              <a:ext uri="{FF2B5EF4-FFF2-40B4-BE49-F238E27FC236}">
                <a16:creationId xmlns:a16="http://schemas.microsoft.com/office/drawing/2014/main" id="{1BA1B8FE-7B3F-44B6-85B3-6087711947FA}"/>
              </a:ext>
            </a:extLst>
          </p:cNvPr>
          <p:cNvSpPr>
            <a:spLocks noChangeShapeType="1"/>
          </p:cNvSpPr>
          <p:nvPr/>
        </p:nvSpPr>
        <p:spPr bwMode="auto">
          <a:xfrm>
            <a:off x="7824788" y="3644900"/>
            <a:ext cx="0" cy="1296988"/>
          </a:xfrm>
          <a:prstGeom prst="line">
            <a:avLst/>
          </a:prstGeom>
          <a:noFill/>
          <a:ln w="19050">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ru-R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8141" name="Line 13">
            <a:extLst>
              <a:ext uri="{FF2B5EF4-FFF2-40B4-BE49-F238E27FC236}">
                <a16:creationId xmlns:a16="http://schemas.microsoft.com/office/drawing/2014/main" id="{3026A1C1-14A4-46B9-8047-0E8AE720894F}"/>
              </a:ext>
            </a:extLst>
          </p:cNvPr>
          <p:cNvSpPr>
            <a:spLocks noChangeShapeType="1"/>
          </p:cNvSpPr>
          <p:nvPr/>
        </p:nvSpPr>
        <p:spPr bwMode="auto">
          <a:xfrm flipV="1">
            <a:off x="7824788" y="3284538"/>
            <a:ext cx="1079500" cy="360362"/>
          </a:xfrm>
          <a:prstGeom prst="line">
            <a:avLst/>
          </a:prstGeom>
          <a:noFill/>
          <a:ln w="19050">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ru-R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Рисунок 1">
            <a:extLst>
              <a:ext uri="{FF2B5EF4-FFF2-40B4-BE49-F238E27FC236}">
                <a16:creationId xmlns:a16="http://schemas.microsoft.com/office/drawing/2014/main" id="{FCB9F2D9-3CB2-4AEC-994C-D5A350D8D7DF}"/>
              </a:ext>
            </a:extLst>
          </p:cNvPr>
          <p:cNvPicPr>
            <a:picLocks noChangeAspect="1"/>
          </p:cNvPicPr>
          <p:nvPr/>
        </p:nvPicPr>
        <p:blipFill>
          <a:blip r:embed="rId2">
            <a:extLst>
              <a:ext uri="{28A0092B-C50C-407E-A947-70E740481C1C}">
                <a14:useLocalDpi xmlns:a14="http://schemas.microsoft.com/office/drawing/2010/main" val="0"/>
              </a:ext>
            </a:extLst>
          </a:blip>
          <a:srcRect b="16426"/>
          <a:stretch>
            <a:fillRect/>
          </a:stretch>
        </p:blipFill>
        <p:spPr bwMode="auto">
          <a:xfrm>
            <a:off x="0" y="0"/>
            <a:ext cx="12192000" cy="673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6" name="TextBox 1">
            <a:extLst>
              <a:ext uri="{FF2B5EF4-FFF2-40B4-BE49-F238E27FC236}">
                <a16:creationId xmlns:a16="http://schemas.microsoft.com/office/drawing/2014/main" id="{250EE21A-537F-4325-B7DB-EFB9895BE17E}"/>
              </a:ext>
            </a:extLst>
          </p:cNvPr>
          <p:cNvSpPr txBox="1">
            <a:spLocks noChangeArrowheads="1"/>
          </p:cNvSpPr>
          <p:nvPr/>
        </p:nvSpPr>
        <p:spPr bwMode="auto">
          <a:xfrm>
            <a:off x="8759826" y="6308726"/>
            <a:ext cx="18002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ru-RU" altLang="ru-RU" sz="1800" b="1" i="0" u="none" strike="noStrike" kern="1200" cap="none" spc="0" normalizeH="0" baseline="0" noProof="0">
              <a:ln>
                <a:noFill/>
              </a:ln>
              <a:solidFill>
                <a:srgbClr val="214C4F"/>
              </a:solidFill>
              <a:effectLst/>
              <a:uLnTx/>
              <a:uFillTx/>
              <a:latin typeface="Arial" panose="020B0604020202020204" pitchFamily="34" charset="0"/>
              <a:ea typeface="+mn-ea"/>
              <a:cs typeface="+mn-cs"/>
            </a:endParaRPr>
          </a:p>
        </p:txBody>
      </p:sp>
      <p:pic>
        <p:nvPicPr>
          <p:cNvPr id="49158" name="Picture 6">
            <a:extLst>
              <a:ext uri="{FF2B5EF4-FFF2-40B4-BE49-F238E27FC236}">
                <a16:creationId xmlns:a16="http://schemas.microsoft.com/office/drawing/2014/main" id="{94578BD3-406B-4E63-9DDF-F4CC186FAF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6504" y="132401"/>
            <a:ext cx="7734046" cy="65335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Рисунок 1">
            <a:extLst>
              <a:ext uri="{FF2B5EF4-FFF2-40B4-BE49-F238E27FC236}">
                <a16:creationId xmlns:a16="http://schemas.microsoft.com/office/drawing/2014/main" id="{0B4776C8-5AB9-466D-886D-71C4C0017208}"/>
              </a:ext>
            </a:extLst>
          </p:cNvPr>
          <p:cNvPicPr>
            <a:picLocks noChangeAspect="1"/>
          </p:cNvPicPr>
          <p:nvPr/>
        </p:nvPicPr>
        <p:blipFill>
          <a:blip r:embed="rId2">
            <a:extLst>
              <a:ext uri="{28A0092B-C50C-407E-A947-70E740481C1C}">
                <a14:useLocalDpi xmlns:a14="http://schemas.microsoft.com/office/drawing/2010/main" val="0"/>
              </a:ext>
            </a:extLst>
          </a:blip>
          <a:srcRect b="16426"/>
          <a:stretch>
            <a:fillRect/>
          </a:stretch>
        </p:blipFill>
        <p:spPr bwMode="auto">
          <a:xfrm>
            <a:off x="0" y="0"/>
            <a:ext cx="12192000" cy="673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6" name="TextBox 1">
            <a:extLst>
              <a:ext uri="{FF2B5EF4-FFF2-40B4-BE49-F238E27FC236}">
                <a16:creationId xmlns:a16="http://schemas.microsoft.com/office/drawing/2014/main" id="{06B830FF-AB7D-4EE1-9693-F273B6561CC5}"/>
              </a:ext>
            </a:extLst>
          </p:cNvPr>
          <p:cNvSpPr txBox="1">
            <a:spLocks noChangeArrowheads="1"/>
          </p:cNvSpPr>
          <p:nvPr/>
        </p:nvSpPr>
        <p:spPr bwMode="auto">
          <a:xfrm>
            <a:off x="8759826" y="6308726"/>
            <a:ext cx="18002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ru-RU" altLang="ru-RU" sz="1800" b="1" i="0" u="none" strike="noStrike" kern="1200" cap="none" spc="0" normalizeH="0" baseline="0" noProof="0">
              <a:ln>
                <a:noFill/>
              </a:ln>
              <a:solidFill>
                <a:srgbClr val="214C4F"/>
              </a:solidFill>
              <a:effectLst/>
              <a:uLnTx/>
              <a:uFillTx/>
              <a:latin typeface="Arial" panose="020B0604020202020204" pitchFamily="34" charset="0"/>
              <a:ea typeface="+mn-ea"/>
              <a:cs typeface="+mn-cs"/>
            </a:endParaRPr>
          </a:p>
        </p:txBody>
      </p:sp>
      <p:sp>
        <p:nvSpPr>
          <p:cNvPr id="8197" name="Text Box 5">
            <a:extLst>
              <a:ext uri="{FF2B5EF4-FFF2-40B4-BE49-F238E27FC236}">
                <a16:creationId xmlns:a16="http://schemas.microsoft.com/office/drawing/2014/main" id="{1D0C4210-19D8-45CD-8320-644313C8BE0D}"/>
              </a:ext>
            </a:extLst>
          </p:cNvPr>
          <p:cNvSpPr txBox="1">
            <a:spLocks noChangeArrowheads="1"/>
          </p:cNvSpPr>
          <p:nvPr/>
        </p:nvSpPr>
        <p:spPr bwMode="auto">
          <a:xfrm>
            <a:off x="1124712" y="836614"/>
            <a:ext cx="10387584"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just" defTabSz="914400" rtl="0" eaLnBrk="1" fontAlgn="base" latinLnBrk="0" hangingPunct="1">
              <a:lnSpc>
                <a:spcPct val="100000"/>
              </a:lnSpc>
              <a:spcBef>
                <a:spcPct val="50000"/>
              </a:spcBef>
              <a:spcAft>
                <a:spcPct val="0"/>
              </a:spcAft>
              <a:buClrTx/>
              <a:buSzTx/>
              <a:buFontTx/>
              <a:buNone/>
              <a:tabLst/>
              <a:defRPr/>
            </a:pPr>
            <a:r>
              <a:rPr kumimoji="0" lang="ru-RU" altLang="ru-RU" sz="2400" b="0" i="0" u="none" strike="noStrike" kern="1200" cap="none" spc="0" normalizeH="0" baseline="0" noProof="0" dirty="0">
                <a:ln>
                  <a:noFill/>
                </a:ln>
                <a:solidFill>
                  <a:srgbClr val="003300"/>
                </a:solidFill>
                <a:effectLst/>
                <a:uLnTx/>
                <a:uFillTx/>
                <a:latin typeface="Arial" panose="020B0604020202020204" pitchFamily="34" charset="0"/>
                <a:ea typeface="+mn-ea"/>
                <a:cs typeface="+mn-cs"/>
              </a:rPr>
              <a:t>Итак, под переломом шейки бедра подразумевают три вида переломов: переломы в области шейки, головки и большого вертела бедренной кости. По степени тяжести они отличаются друг от друга. Но, тем не менее, </a:t>
            </a:r>
            <a:r>
              <a:rPr kumimoji="0" lang="ru-RU" altLang="ru-RU" sz="2400" b="0"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принципы ухода более или менее одинаковы во всех этих случаях. </a:t>
            </a:r>
          </a:p>
        </p:txBody>
      </p:sp>
      <p:pic>
        <p:nvPicPr>
          <p:cNvPr id="8199" name="Picture 7">
            <a:extLst>
              <a:ext uri="{FF2B5EF4-FFF2-40B4-BE49-F238E27FC236}">
                <a16:creationId xmlns:a16="http://schemas.microsoft.com/office/drawing/2014/main" id="{B23B6E32-78C8-4064-8C45-4B1B88C53F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802" y="3149605"/>
            <a:ext cx="7642331" cy="309721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Рисунок 1">
            <a:extLst>
              <a:ext uri="{FF2B5EF4-FFF2-40B4-BE49-F238E27FC236}">
                <a16:creationId xmlns:a16="http://schemas.microsoft.com/office/drawing/2014/main" id="{BFAEC9CD-76E1-4428-AC29-4EB9B1F8F7BA}"/>
              </a:ext>
            </a:extLst>
          </p:cNvPr>
          <p:cNvPicPr>
            <a:picLocks noChangeAspect="1"/>
          </p:cNvPicPr>
          <p:nvPr/>
        </p:nvPicPr>
        <p:blipFill>
          <a:blip r:embed="rId2">
            <a:extLst>
              <a:ext uri="{28A0092B-C50C-407E-A947-70E740481C1C}">
                <a14:useLocalDpi xmlns:a14="http://schemas.microsoft.com/office/drawing/2010/main" val="0"/>
              </a:ext>
            </a:extLst>
          </a:blip>
          <a:srcRect b="16426"/>
          <a:stretch>
            <a:fillRect/>
          </a:stretch>
        </p:blipFill>
        <p:spPr bwMode="auto">
          <a:xfrm>
            <a:off x="0" y="0"/>
            <a:ext cx="12192000" cy="673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2" name="TextBox 1">
            <a:extLst>
              <a:ext uri="{FF2B5EF4-FFF2-40B4-BE49-F238E27FC236}">
                <a16:creationId xmlns:a16="http://schemas.microsoft.com/office/drawing/2014/main" id="{14D7881A-FF37-4ADA-8F9A-73D8DB13DBDC}"/>
              </a:ext>
            </a:extLst>
          </p:cNvPr>
          <p:cNvSpPr txBox="1">
            <a:spLocks noChangeArrowheads="1"/>
          </p:cNvSpPr>
          <p:nvPr/>
        </p:nvSpPr>
        <p:spPr bwMode="auto">
          <a:xfrm>
            <a:off x="8759826" y="6308726"/>
            <a:ext cx="18002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ru-RU" altLang="ru-RU" sz="1800" b="1" i="0" u="none" strike="noStrike" kern="1200" cap="none" spc="0" normalizeH="0" baseline="0" noProof="0">
              <a:ln>
                <a:noFill/>
              </a:ln>
              <a:solidFill>
                <a:srgbClr val="214C4F"/>
              </a:solidFill>
              <a:effectLst/>
              <a:uLnTx/>
              <a:uFillTx/>
              <a:latin typeface="Arial" panose="020B0604020202020204" pitchFamily="34" charset="0"/>
              <a:ea typeface="+mn-ea"/>
              <a:cs typeface="+mn-cs"/>
            </a:endParaRPr>
          </a:p>
        </p:txBody>
      </p:sp>
      <p:sp>
        <p:nvSpPr>
          <p:cNvPr id="53253" name="Text Box 5">
            <a:extLst>
              <a:ext uri="{FF2B5EF4-FFF2-40B4-BE49-F238E27FC236}">
                <a16:creationId xmlns:a16="http://schemas.microsoft.com/office/drawing/2014/main" id="{99A6DDCB-350D-43F6-A738-ECAEA9FCB947}"/>
              </a:ext>
            </a:extLst>
          </p:cNvPr>
          <p:cNvSpPr txBox="1">
            <a:spLocks noChangeArrowheads="1"/>
          </p:cNvSpPr>
          <p:nvPr/>
        </p:nvSpPr>
        <p:spPr bwMode="auto">
          <a:xfrm>
            <a:off x="173736" y="260351"/>
            <a:ext cx="11695176"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defRPr>
                <a:solidFill>
                  <a:schemeClr val="tx1"/>
                </a:solidFill>
                <a:latin typeface="Arial" panose="020B0604020202020204" pitchFamily="34" charset="0"/>
              </a:defRPr>
            </a:lvl1pPr>
            <a:lvl2pPr marL="800100" indent="-342900">
              <a:defRPr>
                <a:solidFill>
                  <a:schemeClr val="tx1"/>
                </a:solidFill>
                <a:latin typeface="Arial" panose="020B0604020202020204" pitchFamily="34" charset="0"/>
              </a:defRPr>
            </a:lvl2pPr>
            <a:lvl3pPr marL="1257300" indent="-342900">
              <a:defRPr>
                <a:solidFill>
                  <a:schemeClr val="tx1"/>
                </a:solidFill>
                <a:latin typeface="Arial" panose="020B0604020202020204" pitchFamily="34" charset="0"/>
              </a:defRPr>
            </a:lvl3pPr>
            <a:lvl4pPr marL="1714500" indent="-342900">
              <a:defRPr>
                <a:solidFill>
                  <a:schemeClr val="tx1"/>
                </a:solidFill>
                <a:latin typeface="Arial" panose="020B0604020202020204" pitchFamily="34" charset="0"/>
              </a:defRPr>
            </a:lvl4pPr>
            <a:lvl5pPr marL="2171700" indent="-342900">
              <a:defRPr>
                <a:solidFill>
                  <a:schemeClr val="tx1"/>
                </a:solidFill>
                <a:latin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defRPr/>
            </a:pPr>
            <a:r>
              <a:rPr kumimoji="0" lang="ru-RU" altLang="ru-RU" sz="2400" b="1" i="1" u="none" strike="noStrike" kern="1200" cap="none" spc="0" normalizeH="0" baseline="0" noProof="0" dirty="0">
                <a:ln>
                  <a:noFill/>
                </a:ln>
                <a:solidFill>
                  <a:srgbClr val="003300"/>
                </a:solidFill>
                <a:effectLst/>
                <a:uLnTx/>
                <a:uFillTx/>
                <a:latin typeface="Arial" panose="020B0604020202020204" pitchFamily="34" charset="0"/>
                <a:ea typeface="+mn-ea"/>
                <a:cs typeface="+mn-cs"/>
              </a:rPr>
              <a:t>Как проводить профилактику перелома шейки бедра?</a:t>
            </a:r>
          </a:p>
          <a:p>
            <a:pPr marL="342900" marR="0" lvl="0" indent="-342900" algn="l" defTabSz="914400" rtl="0" eaLnBrk="1" fontAlgn="base" latinLnBrk="0" hangingPunct="1">
              <a:lnSpc>
                <a:spcPct val="100000"/>
              </a:lnSpc>
              <a:spcBef>
                <a:spcPct val="0"/>
              </a:spcBef>
              <a:spcAft>
                <a:spcPct val="0"/>
              </a:spcAft>
              <a:buClrTx/>
              <a:buSzTx/>
              <a:buFontTx/>
              <a:buNone/>
              <a:tabLst/>
              <a:defRPr/>
            </a:pPr>
            <a:r>
              <a:rPr kumimoji="0" lang="ru-RU" altLang="ru-RU" sz="2400" b="0" i="0" u="none" strike="noStrike" kern="1200" cap="none" spc="0" normalizeH="0" baseline="0" noProof="0" dirty="0">
                <a:ln>
                  <a:noFill/>
                </a:ln>
                <a:solidFill>
                  <a:srgbClr val="003300"/>
                </a:solidFill>
                <a:effectLst/>
                <a:uLnTx/>
                <a:uFillTx/>
                <a:latin typeface="Arial" panose="020B0604020202020204" pitchFamily="34" charset="0"/>
                <a:ea typeface="+mn-ea"/>
                <a:cs typeface="+mn-cs"/>
              </a:rPr>
              <a:t>Профилактика данного вида переломов в основном предусматривает профилактические меры, направленные против остеопороза:</a:t>
            </a:r>
          </a:p>
          <a:p>
            <a:pPr marL="342900" marR="0" lvl="0" indent="-342900" algn="l" defTabSz="914400" rtl="0" eaLnBrk="1" fontAlgn="base" latinLnBrk="0" hangingPunct="1">
              <a:lnSpc>
                <a:spcPct val="100000"/>
              </a:lnSpc>
              <a:spcBef>
                <a:spcPct val="0"/>
              </a:spcBef>
              <a:spcAft>
                <a:spcPct val="0"/>
              </a:spcAft>
              <a:buClrTx/>
              <a:buSzTx/>
              <a:buFontTx/>
              <a:buAutoNum type="arabicPeriod"/>
              <a:tabLst/>
              <a:defRPr/>
            </a:pPr>
            <a:r>
              <a:rPr kumimoji="0" lang="ru-RU" altLang="ru-RU" sz="2400" b="0" i="0" u="none" strike="noStrike" kern="1200" cap="none" spc="0" normalizeH="0" baseline="0" noProof="0" dirty="0">
                <a:ln>
                  <a:noFill/>
                </a:ln>
                <a:solidFill>
                  <a:srgbClr val="003300"/>
                </a:solidFill>
                <a:effectLst/>
                <a:uLnTx/>
                <a:uFillTx/>
                <a:latin typeface="Arial" panose="020B0604020202020204" pitchFamily="34" charset="0"/>
                <a:ea typeface="+mn-ea"/>
                <a:cs typeface="+mn-cs"/>
              </a:rPr>
              <a:t>Полноценная двигательная активность, занятия спортом и гимнастикой в любом возрасте.</a:t>
            </a:r>
          </a:p>
        </p:txBody>
      </p:sp>
      <p:pic>
        <p:nvPicPr>
          <p:cNvPr id="53254" name="Picture 6">
            <a:extLst>
              <a:ext uri="{FF2B5EF4-FFF2-40B4-BE49-F238E27FC236}">
                <a16:creationId xmlns:a16="http://schemas.microsoft.com/office/drawing/2014/main" id="{7B896CF9-2D6A-4137-8C4C-84516D28AF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4876" y="2370139"/>
            <a:ext cx="7670800" cy="43053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Рисунок 1">
            <a:extLst>
              <a:ext uri="{FF2B5EF4-FFF2-40B4-BE49-F238E27FC236}">
                <a16:creationId xmlns:a16="http://schemas.microsoft.com/office/drawing/2014/main" id="{6FA19FE2-0CDB-4746-90EE-9EAD0A948842}"/>
              </a:ext>
            </a:extLst>
          </p:cNvPr>
          <p:cNvPicPr>
            <a:picLocks noChangeAspect="1"/>
          </p:cNvPicPr>
          <p:nvPr/>
        </p:nvPicPr>
        <p:blipFill>
          <a:blip r:embed="rId2">
            <a:extLst>
              <a:ext uri="{28A0092B-C50C-407E-A947-70E740481C1C}">
                <a14:useLocalDpi xmlns:a14="http://schemas.microsoft.com/office/drawing/2010/main" val="0"/>
              </a:ext>
            </a:extLst>
          </a:blip>
          <a:srcRect b="16426"/>
          <a:stretch>
            <a:fillRect/>
          </a:stretch>
        </p:blipFill>
        <p:spPr bwMode="auto">
          <a:xfrm>
            <a:off x="0" y="0"/>
            <a:ext cx="12192000" cy="673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Прямоугольник 2">
            <a:extLst>
              <a:ext uri="{FF2B5EF4-FFF2-40B4-BE49-F238E27FC236}">
                <a16:creationId xmlns:a16="http://schemas.microsoft.com/office/drawing/2014/main" id="{6852A50A-2BD1-452C-AA87-1227E3CEFE75}"/>
              </a:ext>
            </a:extLst>
          </p:cNvPr>
          <p:cNvSpPr/>
          <p:nvPr/>
        </p:nvSpPr>
        <p:spPr>
          <a:xfrm>
            <a:off x="1524000" y="6737350"/>
            <a:ext cx="9144000" cy="241300"/>
          </a:xfrm>
          <a:prstGeom prst="rect">
            <a:avLst/>
          </a:prstGeom>
          <a:solidFill>
            <a:srgbClr val="347278"/>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FFFFFF"/>
              </a:solidFill>
              <a:effectLst/>
              <a:uLnTx/>
              <a:uFillTx/>
              <a:latin typeface="Arial"/>
              <a:ea typeface="+mn-ea"/>
              <a:cs typeface="+mn-cs"/>
            </a:endParaRPr>
          </a:p>
        </p:txBody>
      </p:sp>
      <p:sp>
        <p:nvSpPr>
          <p:cNvPr id="55300" name="TextBox 1">
            <a:extLst>
              <a:ext uri="{FF2B5EF4-FFF2-40B4-BE49-F238E27FC236}">
                <a16:creationId xmlns:a16="http://schemas.microsoft.com/office/drawing/2014/main" id="{13C0A981-EB2D-439B-84BF-576327FD9916}"/>
              </a:ext>
            </a:extLst>
          </p:cNvPr>
          <p:cNvSpPr txBox="1">
            <a:spLocks noChangeArrowheads="1"/>
          </p:cNvSpPr>
          <p:nvPr/>
        </p:nvSpPr>
        <p:spPr bwMode="auto">
          <a:xfrm>
            <a:off x="8759826" y="6308726"/>
            <a:ext cx="18002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ru-RU" altLang="ru-RU" sz="1800" b="1" i="0" u="none" strike="noStrike" kern="1200" cap="none" spc="0" normalizeH="0" baseline="0" noProof="0">
              <a:ln>
                <a:noFill/>
              </a:ln>
              <a:solidFill>
                <a:srgbClr val="214C4F"/>
              </a:solidFill>
              <a:effectLst/>
              <a:uLnTx/>
              <a:uFillTx/>
              <a:latin typeface="Arial" panose="020B0604020202020204" pitchFamily="34" charset="0"/>
              <a:ea typeface="+mn-ea"/>
              <a:cs typeface="+mn-cs"/>
            </a:endParaRPr>
          </a:p>
        </p:txBody>
      </p:sp>
      <p:sp>
        <p:nvSpPr>
          <p:cNvPr id="55301" name="Text Box 5">
            <a:extLst>
              <a:ext uri="{FF2B5EF4-FFF2-40B4-BE49-F238E27FC236}">
                <a16:creationId xmlns:a16="http://schemas.microsoft.com/office/drawing/2014/main" id="{850953BC-59E1-47E6-8C0B-1B55184AB9E7}"/>
              </a:ext>
            </a:extLst>
          </p:cNvPr>
          <p:cNvSpPr txBox="1">
            <a:spLocks noChangeArrowheads="1"/>
          </p:cNvSpPr>
          <p:nvPr/>
        </p:nvSpPr>
        <p:spPr bwMode="auto">
          <a:xfrm>
            <a:off x="521208" y="549276"/>
            <a:ext cx="9391143" cy="1292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defRPr>
                <a:solidFill>
                  <a:schemeClr val="tx1"/>
                </a:solidFill>
                <a:latin typeface="Arial" panose="020B0604020202020204" pitchFamily="34" charset="0"/>
              </a:defRPr>
            </a:lvl1pPr>
            <a:lvl2pPr marL="800100" indent="-342900">
              <a:defRPr>
                <a:solidFill>
                  <a:schemeClr val="tx1"/>
                </a:solidFill>
                <a:latin typeface="Arial" panose="020B0604020202020204" pitchFamily="34" charset="0"/>
              </a:defRPr>
            </a:lvl2pPr>
            <a:lvl3pPr marL="1257300" indent="-342900">
              <a:defRPr>
                <a:solidFill>
                  <a:schemeClr val="tx1"/>
                </a:solidFill>
                <a:latin typeface="Arial" panose="020B0604020202020204" pitchFamily="34" charset="0"/>
              </a:defRPr>
            </a:lvl3pPr>
            <a:lvl4pPr marL="1714500" indent="-342900">
              <a:defRPr>
                <a:solidFill>
                  <a:schemeClr val="tx1"/>
                </a:solidFill>
                <a:latin typeface="Arial" panose="020B0604020202020204" pitchFamily="34" charset="0"/>
              </a:defRPr>
            </a:lvl4pPr>
            <a:lvl5pPr marL="2171700" indent="-342900">
              <a:defRPr>
                <a:solidFill>
                  <a:schemeClr val="tx1"/>
                </a:solidFill>
                <a:latin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defRPr/>
            </a:pPr>
            <a:r>
              <a:rPr kumimoji="0" lang="ru-RU" altLang="ru-RU" sz="2400" b="0" i="0" u="none" strike="noStrike" kern="1200" cap="none" spc="0" normalizeH="0" baseline="0" noProof="0" dirty="0">
                <a:ln>
                  <a:noFill/>
                </a:ln>
                <a:solidFill>
                  <a:srgbClr val="003300"/>
                </a:solidFill>
                <a:effectLst/>
                <a:uLnTx/>
                <a:uFillTx/>
                <a:latin typeface="Arial" panose="020B0604020202020204" pitchFamily="34" charset="0"/>
                <a:ea typeface="+mn-ea"/>
                <a:cs typeface="+mn-cs"/>
              </a:rPr>
              <a:t>2.  Полноценное питание, присутствие в рационе достаточного количества продуктов с высоким содержанием кальция.</a:t>
            </a:r>
          </a:p>
          <a:p>
            <a:pPr marL="342900" marR="0" lvl="0" indent="-342900" algn="l" defTabSz="914400" rtl="0" eaLnBrk="1" fontAlgn="base" latinLnBrk="0" hangingPunct="1">
              <a:lnSpc>
                <a:spcPct val="100000"/>
              </a:lnSpc>
              <a:spcBef>
                <a:spcPct val="50000"/>
              </a:spcBef>
              <a:spcAft>
                <a:spcPct val="0"/>
              </a:spcAft>
              <a:buClrTx/>
              <a:buSzTx/>
              <a:buFontTx/>
              <a:buNone/>
              <a:tabLst/>
              <a:defRPr/>
            </a:pPr>
            <a:endParaRPr kumimoji="0" lang="ru-RU" altLang="ru-RU" sz="2000" b="0" i="0" u="none" strike="noStrike" kern="1200" cap="none" spc="0" normalizeH="0" baseline="0" noProof="0" dirty="0">
              <a:ln>
                <a:noFill/>
              </a:ln>
              <a:solidFill>
                <a:srgbClr val="003300"/>
              </a:solidFill>
              <a:effectLst/>
              <a:uLnTx/>
              <a:uFillTx/>
              <a:latin typeface="Arial" panose="020B0604020202020204" pitchFamily="34" charset="0"/>
              <a:ea typeface="+mn-ea"/>
              <a:cs typeface="+mn-cs"/>
            </a:endParaRPr>
          </a:p>
        </p:txBody>
      </p:sp>
      <p:pic>
        <p:nvPicPr>
          <p:cNvPr id="55305" name="Picture 9">
            <a:extLst>
              <a:ext uri="{FF2B5EF4-FFF2-40B4-BE49-F238E27FC236}">
                <a16:creationId xmlns:a16="http://schemas.microsoft.com/office/drawing/2014/main" id="{B1C43537-9BE0-44FF-B785-14ABD12726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0098" y="2029838"/>
            <a:ext cx="5113338" cy="40909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Рисунок 1">
            <a:extLst>
              <a:ext uri="{FF2B5EF4-FFF2-40B4-BE49-F238E27FC236}">
                <a16:creationId xmlns:a16="http://schemas.microsoft.com/office/drawing/2014/main" id="{76ADD3BB-6E4D-4B6F-B89F-4C0BAE8FB866}"/>
              </a:ext>
            </a:extLst>
          </p:cNvPr>
          <p:cNvPicPr>
            <a:picLocks noChangeAspect="1"/>
          </p:cNvPicPr>
          <p:nvPr/>
        </p:nvPicPr>
        <p:blipFill>
          <a:blip r:embed="rId2">
            <a:extLst>
              <a:ext uri="{28A0092B-C50C-407E-A947-70E740481C1C}">
                <a14:useLocalDpi xmlns:a14="http://schemas.microsoft.com/office/drawing/2010/main" val="0"/>
              </a:ext>
            </a:extLst>
          </a:blip>
          <a:srcRect b="16426"/>
          <a:stretch>
            <a:fillRect/>
          </a:stretch>
        </p:blipFill>
        <p:spPr bwMode="auto">
          <a:xfrm>
            <a:off x="0" y="0"/>
            <a:ext cx="12192000" cy="673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Прямоугольник 2">
            <a:extLst>
              <a:ext uri="{FF2B5EF4-FFF2-40B4-BE49-F238E27FC236}">
                <a16:creationId xmlns:a16="http://schemas.microsoft.com/office/drawing/2014/main" id="{B2519524-7CDC-44F2-BFCF-9737C7265126}"/>
              </a:ext>
            </a:extLst>
          </p:cNvPr>
          <p:cNvSpPr/>
          <p:nvPr/>
        </p:nvSpPr>
        <p:spPr>
          <a:xfrm>
            <a:off x="1524000" y="6737350"/>
            <a:ext cx="9144000" cy="241300"/>
          </a:xfrm>
          <a:prstGeom prst="rect">
            <a:avLst/>
          </a:prstGeom>
          <a:solidFill>
            <a:srgbClr val="347278"/>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FFFFFF"/>
              </a:solidFill>
              <a:effectLst/>
              <a:uLnTx/>
              <a:uFillTx/>
              <a:latin typeface="Arial"/>
              <a:ea typeface="+mn-ea"/>
              <a:cs typeface="+mn-cs"/>
            </a:endParaRPr>
          </a:p>
        </p:txBody>
      </p:sp>
      <p:sp>
        <p:nvSpPr>
          <p:cNvPr id="56324" name="TextBox 1">
            <a:extLst>
              <a:ext uri="{FF2B5EF4-FFF2-40B4-BE49-F238E27FC236}">
                <a16:creationId xmlns:a16="http://schemas.microsoft.com/office/drawing/2014/main" id="{C057D1FA-93B4-4BF7-8231-9FA21888C179}"/>
              </a:ext>
            </a:extLst>
          </p:cNvPr>
          <p:cNvSpPr txBox="1">
            <a:spLocks noChangeArrowheads="1"/>
          </p:cNvSpPr>
          <p:nvPr/>
        </p:nvSpPr>
        <p:spPr bwMode="auto">
          <a:xfrm>
            <a:off x="8759826" y="6308726"/>
            <a:ext cx="18002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ru-RU" altLang="ru-RU" sz="1800" b="1" i="0" u="none" strike="noStrike" kern="1200" cap="none" spc="0" normalizeH="0" baseline="0" noProof="0">
              <a:ln>
                <a:noFill/>
              </a:ln>
              <a:solidFill>
                <a:srgbClr val="214C4F"/>
              </a:solidFill>
              <a:effectLst/>
              <a:uLnTx/>
              <a:uFillTx/>
              <a:latin typeface="Arial" panose="020B0604020202020204" pitchFamily="34" charset="0"/>
              <a:ea typeface="+mn-ea"/>
              <a:cs typeface="+mn-cs"/>
            </a:endParaRPr>
          </a:p>
        </p:txBody>
      </p:sp>
      <p:sp>
        <p:nvSpPr>
          <p:cNvPr id="56325" name="Text Box 5">
            <a:extLst>
              <a:ext uri="{FF2B5EF4-FFF2-40B4-BE49-F238E27FC236}">
                <a16:creationId xmlns:a16="http://schemas.microsoft.com/office/drawing/2014/main" id="{49FDDA4E-B655-4926-92C7-A888116F31CD}"/>
              </a:ext>
            </a:extLst>
          </p:cNvPr>
          <p:cNvSpPr txBox="1">
            <a:spLocks noChangeArrowheads="1"/>
          </p:cNvSpPr>
          <p:nvPr/>
        </p:nvSpPr>
        <p:spPr bwMode="auto">
          <a:xfrm>
            <a:off x="566928" y="271462"/>
            <a:ext cx="10753344" cy="16619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defRPr>
                <a:solidFill>
                  <a:schemeClr val="tx1"/>
                </a:solidFill>
                <a:latin typeface="Arial" panose="020B0604020202020204" pitchFamily="34" charset="0"/>
              </a:defRPr>
            </a:lvl1pPr>
            <a:lvl2pPr marL="800100" indent="-342900">
              <a:defRPr>
                <a:solidFill>
                  <a:schemeClr val="tx1"/>
                </a:solidFill>
                <a:latin typeface="Arial" panose="020B0604020202020204" pitchFamily="34" charset="0"/>
              </a:defRPr>
            </a:lvl2pPr>
            <a:lvl3pPr marL="1257300" indent="-342900">
              <a:defRPr>
                <a:solidFill>
                  <a:schemeClr val="tx1"/>
                </a:solidFill>
                <a:latin typeface="Arial" panose="020B0604020202020204" pitchFamily="34" charset="0"/>
              </a:defRPr>
            </a:lvl3pPr>
            <a:lvl4pPr marL="1714500" indent="-342900">
              <a:defRPr>
                <a:solidFill>
                  <a:schemeClr val="tx1"/>
                </a:solidFill>
                <a:latin typeface="Arial" panose="020B0604020202020204" pitchFamily="34" charset="0"/>
              </a:defRPr>
            </a:lvl4pPr>
            <a:lvl5pPr marL="2171700" indent="-342900">
              <a:defRPr>
                <a:solidFill>
                  <a:schemeClr val="tx1"/>
                </a:solidFill>
                <a:latin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defRPr/>
            </a:pPr>
            <a:r>
              <a:rPr kumimoji="0" lang="ru-RU" altLang="ru-RU" sz="2400" b="0" i="0" u="none" strike="noStrike" kern="1200" cap="none" spc="0" normalizeH="0" baseline="0" noProof="0" dirty="0">
                <a:ln>
                  <a:noFill/>
                </a:ln>
                <a:solidFill>
                  <a:srgbClr val="003300"/>
                </a:solidFill>
                <a:effectLst/>
                <a:uLnTx/>
                <a:uFillTx/>
                <a:latin typeface="Arial" panose="020B0604020202020204" pitchFamily="34" charset="0"/>
                <a:ea typeface="+mn-ea"/>
                <a:cs typeface="+mn-cs"/>
              </a:rPr>
              <a:t>3. Употребление поливитаминных комплексов, БАДов с кальцием – особенно важно в пожилом возрасте, во время менопаузы у женщин, во время заболеваний.</a:t>
            </a:r>
          </a:p>
          <a:p>
            <a:pPr marL="342900" marR="0" lvl="0" indent="-342900" algn="l" defTabSz="914400" rtl="0" eaLnBrk="1" fontAlgn="base" latinLnBrk="0" hangingPunct="1">
              <a:lnSpc>
                <a:spcPct val="100000"/>
              </a:lnSpc>
              <a:spcBef>
                <a:spcPct val="50000"/>
              </a:spcBef>
              <a:spcAft>
                <a:spcPct val="0"/>
              </a:spcAft>
              <a:buClrTx/>
              <a:buSzTx/>
              <a:buFontTx/>
              <a:buNone/>
              <a:tabLst/>
              <a:defRPr/>
            </a:pPr>
            <a:endParaRPr kumimoji="0" lang="ru-RU" altLang="ru-RU" sz="2000" b="0" i="0" u="none" strike="noStrike" kern="1200" cap="none" spc="0" normalizeH="0" baseline="0" noProof="0" dirty="0">
              <a:ln>
                <a:noFill/>
              </a:ln>
              <a:solidFill>
                <a:srgbClr val="003300"/>
              </a:solidFill>
              <a:effectLst/>
              <a:uLnTx/>
              <a:uFillTx/>
              <a:latin typeface="Arial" panose="020B0604020202020204" pitchFamily="34" charset="0"/>
              <a:ea typeface="+mn-ea"/>
              <a:cs typeface="+mn-cs"/>
            </a:endParaRPr>
          </a:p>
        </p:txBody>
      </p:sp>
      <p:sp>
        <p:nvSpPr>
          <p:cNvPr id="56330" name="AutoShape 10" descr="&amp;Kcy;&amp;acy;&amp;rcy;&amp;tcy;&amp;icy;&amp;ncy;&amp;kcy;&amp;icy; &amp;pcy;&amp;ocy; &amp;zcy;&amp;acy;&amp;pcy;&amp;rcy;&amp;ocy;&amp;scy;&amp;ucy; &amp;vcy;&amp;icy;&amp;tcy;&amp;acy;&amp;mcy;&amp;icy;&amp;ncy;&amp;ycy; &amp;pcy;&amp;rcy;&amp;icy; &amp;pcy;&amp;iecy;&amp;rcy;&amp;iecy;&amp;lcy;&amp;ocy;&amp;mcy;&amp;iecy; &amp;shcy;&amp;iecy;&amp;jcy;&amp;kcy;&amp;icy; &amp;bcy;&amp;iecy;&amp;dcy;&amp;rcy;&amp;acy;">
            <a:extLst>
              <a:ext uri="{FF2B5EF4-FFF2-40B4-BE49-F238E27FC236}">
                <a16:creationId xmlns:a16="http://schemas.microsoft.com/office/drawing/2014/main" id="{DAC6C6E9-296E-4C83-9A44-FE594CCD777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ru-R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6332" name="AutoShape 12" descr="&amp;Kcy;&amp;acy;&amp;rcy;&amp;tcy;&amp;icy;&amp;ncy;&amp;kcy;&amp;icy; &amp;pcy;&amp;ocy; &amp;zcy;&amp;acy;&amp;pcy;&amp;rcy;&amp;ocy;&amp;scy;&amp;ucy; &amp;vcy;&amp;icy;&amp;tcy;&amp;acy;&amp;mcy;&amp;icy;&amp;ncy;&amp;ycy; &amp;pcy;&amp;rcy;&amp;icy; &amp;pcy;&amp;iecy;&amp;rcy;&amp;iecy;&amp;lcy;&amp;ocy;&amp;mcy;&amp;iecy; &amp;shcy;&amp;iecy;&amp;jcy;&amp;kcy;&amp;icy; &amp;bcy;&amp;iecy;&amp;dcy;&amp;rcy;&amp;acy;">
            <a:extLst>
              <a:ext uri="{FF2B5EF4-FFF2-40B4-BE49-F238E27FC236}">
                <a16:creationId xmlns:a16="http://schemas.microsoft.com/office/drawing/2014/main" id="{1C9CEEA2-2F00-44F8-822D-A56D5C91033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ru-R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pic>
        <p:nvPicPr>
          <p:cNvPr id="56335" name="Picture 15">
            <a:extLst>
              <a:ext uri="{FF2B5EF4-FFF2-40B4-BE49-F238E27FC236}">
                <a16:creationId xmlns:a16="http://schemas.microsoft.com/office/drawing/2014/main" id="{EC6CDD6E-7D38-4D4D-9AB3-2BC5E16AA1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66988" y="1557338"/>
            <a:ext cx="6286500" cy="5029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Рисунок 1">
            <a:extLst>
              <a:ext uri="{FF2B5EF4-FFF2-40B4-BE49-F238E27FC236}">
                <a16:creationId xmlns:a16="http://schemas.microsoft.com/office/drawing/2014/main" id="{AA3A69CC-1086-45A6-9D91-28F82337053D}"/>
              </a:ext>
            </a:extLst>
          </p:cNvPr>
          <p:cNvPicPr>
            <a:picLocks noChangeAspect="1"/>
          </p:cNvPicPr>
          <p:nvPr/>
        </p:nvPicPr>
        <p:blipFill>
          <a:blip r:embed="rId2">
            <a:extLst>
              <a:ext uri="{28A0092B-C50C-407E-A947-70E740481C1C}">
                <a14:useLocalDpi xmlns:a14="http://schemas.microsoft.com/office/drawing/2010/main" val="0"/>
              </a:ext>
            </a:extLst>
          </a:blip>
          <a:srcRect b="16426"/>
          <a:stretch>
            <a:fillRect/>
          </a:stretch>
        </p:blipFill>
        <p:spPr bwMode="auto">
          <a:xfrm>
            <a:off x="0" y="0"/>
            <a:ext cx="12192000" cy="673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Прямоугольник 2">
            <a:extLst>
              <a:ext uri="{FF2B5EF4-FFF2-40B4-BE49-F238E27FC236}">
                <a16:creationId xmlns:a16="http://schemas.microsoft.com/office/drawing/2014/main" id="{525DFF2A-CFCE-47F0-9C07-FC33D4696B2B}"/>
              </a:ext>
            </a:extLst>
          </p:cNvPr>
          <p:cNvSpPr/>
          <p:nvPr/>
        </p:nvSpPr>
        <p:spPr>
          <a:xfrm>
            <a:off x="1524000" y="6737350"/>
            <a:ext cx="9144000" cy="241300"/>
          </a:xfrm>
          <a:prstGeom prst="rect">
            <a:avLst/>
          </a:prstGeom>
          <a:solidFill>
            <a:srgbClr val="347278"/>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FFFFFF"/>
              </a:solidFill>
              <a:effectLst/>
              <a:uLnTx/>
              <a:uFillTx/>
              <a:latin typeface="Arial"/>
              <a:ea typeface="+mn-ea"/>
              <a:cs typeface="+mn-cs"/>
            </a:endParaRPr>
          </a:p>
        </p:txBody>
      </p:sp>
      <p:sp>
        <p:nvSpPr>
          <p:cNvPr id="57348" name="TextBox 1">
            <a:extLst>
              <a:ext uri="{FF2B5EF4-FFF2-40B4-BE49-F238E27FC236}">
                <a16:creationId xmlns:a16="http://schemas.microsoft.com/office/drawing/2014/main" id="{7C9BBC3A-375C-413C-89DF-8C030BC12FE4}"/>
              </a:ext>
            </a:extLst>
          </p:cNvPr>
          <p:cNvSpPr txBox="1">
            <a:spLocks noChangeArrowheads="1"/>
          </p:cNvSpPr>
          <p:nvPr/>
        </p:nvSpPr>
        <p:spPr bwMode="auto">
          <a:xfrm>
            <a:off x="8759826" y="6308726"/>
            <a:ext cx="18002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ru-RU" altLang="ru-RU" sz="1800" b="1" i="0" u="none" strike="noStrike" kern="1200" cap="none" spc="0" normalizeH="0" baseline="0" noProof="0">
              <a:ln>
                <a:noFill/>
              </a:ln>
              <a:solidFill>
                <a:srgbClr val="214C4F"/>
              </a:solidFill>
              <a:effectLst/>
              <a:uLnTx/>
              <a:uFillTx/>
              <a:latin typeface="Arial" panose="020B0604020202020204" pitchFamily="34" charset="0"/>
              <a:ea typeface="+mn-ea"/>
              <a:cs typeface="+mn-cs"/>
            </a:endParaRPr>
          </a:p>
        </p:txBody>
      </p:sp>
      <p:sp>
        <p:nvSpPr>
          <p:cNvPr id="57349" name="Text Box 5">
            <a:extLst>
              <a:ext uri="{FF2B5EF4-FFF2-40B4-BE49-F238E27FC236}">
                <a16:creationId xmlns:a16="http://schemas.microsoft.com/office/drawing/2014/main" id="{DF715903-425E-44C4-9D5E-A15F74248116}"/>
              </a:ext>
            </a:extLst>
          </p:cNvPr>
          <p:cNvSpPr txBox="1">
            <a:spLocks noChangeArrowheads="1"/>
          </p:cNvSpPr>
          <p:nvPr/>
        </p:nvSpPr>
        <p:spPr bwMode="auto">
          <a:xfrm>
            <a:off x="2208214" y="549276"/>
            <a:ext cx="7704137"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anose="020B0604020202020204" pitchFamily="34" charset="0"/>
              </a:defRPr>
            </a:lvl1pPr>
            <a:lvl2pPr marL="800100" indent="-342900">
              <a:defRPr>
                <a:solidFill>
                  <a:schemeClr val="tx1"/>
                </a:solidFill>
                <a:latin typeface="Arial" panose="020B0604020202020204" pitchFamily="34" charset="0"/>
              </a:defRPr>
            </a:lvl2pPr>
            <a:lvl3pPr marL="1257300" indent="-342900">
              <a:defRPr>
                <a:solidFill>
                  <a:schemeClr val="tx1"/>
                </a:solidFill>
                <a:latin typeface="Arial" panose="020B0604020202020204" pitchFamily="34" charset="0"/>
              </a:defRPr>
            </a:lvl3pPr>
            <a:lvl4pPr marL="1714500" indent="-342900">
              <a:defRPr>
                <a:solidFill>
                  <a:schemeClr val="tx1"/>
                </a:solidFill>
                <a:latin typeface="Arial" panose="020B0604020202020204" pitchFamily="34" charset="0"/>
              </a:defRPr>
            </a:lvl4pPr>
            <a:lvl5pPr marL="2171700" indent="-342900">
              <a:defRPr>
                <a:solidFill>
                  <a:schemeClr val="tx1"/>
                </a:solidFill>
                <a:latin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defRPr/>
            </a:pPr>
            <a:r>
              <a:rPr kumimoji="0" lang="ru-RU" altLang="ru-RU" sz="2400" b="0" i="0" u="none" strike="noStrike" kern="1200" cap="none" spc="0" normalizeH="0" baseline="0" noProof="0" dirty="0">
                <a:ln>
                  <a:noFill/>
                </a:ln>
                <a:solidFill>
                  <a:srgbClr val="003300"/>
                </a:solidFill>
                <a:effectLst/>
                <a:uLnTx/>
                <a:uFillTx/>
                <a:latin typeface="Arial" panose="020B0604020202020204" pitchFamily="34" charset="0"/>
                <a:ea typeface="+mn-ea"/>
                <a:cs typeface="+mn-cs"/>
              </a:rPr>
              <a:t>4. Борьба с избыточной массой тела.</a:t>
            </a:r>
          </a:p>
          <a:p>
            <a:pPr marL="342900" marR="0" lvl="0" indent="-342900" algn="l" defTabSz="914400" rtl="0" eaLnBrk="1" fontAlgn="base" latinLnBrk="0" hangingPunct="1">
              <a:lnSpc>
                <a:spcPct val="100000"/>
              </a:lnSpc>
              <a:spcBef>
                <a:spcPct val="50000"/>
              </a:spcBef>
              <a:spcAft>
                <a:spcPct val="0"/>
              </a:spcAft>
              <a:buClrTx/>
              <a:buSzTx/>
              <a:buFontTx/>
              <a:buNone/>
              <a:tabLst/>
              <a:defRPr/>
            </a:pPr>
            <a:endParaRPr kumimoji="0" lang="ru-RU" altLang="ru-RU" sz="2000" b="0" i="0" u="none" strike="noStrike" kern="1200" cap="none" spc="0" normalizeH="0" baseline="0" noProof="0" dirty="0">
              <a:ln>
                <a:noFill/>
              </a:ln>
              <a:solidFill>
                <a:srgbClr val="003300"/>
              </a:solidFill>
              <a:effectLst/>
              <a:uLnTx/>
              <a:uFillTx/>
              <a:latin typeface="Arial" panose="020B0604020202020204" pitchFamily="34" charset="0"/>
              <a:ea typeface="+mn-ea"/>
              <a:cs typeface="+mn-cs"/>
            </a:endParaRPr>
          </a:p>
        </p:txBody>
      </p:sp>
      <p:pic>
        <p:nvPicPr>
          <p:cNvPr id="57351" name="Picture 7">
            <a:extLst>
              <a:ext uri="{FF2B5EF4-FFF2-40B4-BE49-F238E27FC236}">
                <a16:creationId xmlns:a16="http://schemas.microsoft.com/office/drawing/2014/main" id="{4DB32480-6D28-4BB5-AAA6-030EFF0D91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87714" y="1773238"/>
            <a:ext cx="5616575" cy="37401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Рисунок 1">
            <a:extLst>
              <a:ext uri="{FF2B5EF4-FFF2-40B4-BE49-F238E27FC236}">
                <a16:creationId xmlns:a16="http://schemas.microsoft.com/office/drawing/2014/main" id="{22C08C09-A70E-47BE-A7F5-FB5CAA43E0B2}"/>
              </a:ext>
            </a:extLst>
          </p:cNvPr>
          <p:cNvPicPr>
            <a:picLocks noChangeAspect="1"/>
          </p:cNvPicPr>
          <p:nvPr/>
        </p:nvPicPr>
        <p:blipFill>
          <a:blip r:embed="rId2">
            <a:extLst>
              <a:ext uri="{28A0092B-C50C-407E-A947-70E740481C1C}">
                <a14:useLocalDpi xmlns:a14="http://schemas.microsoft.com/office/drawing/2010/main" val="0"/>
              </a:ext>
            </a:extLst>
          </a:blip>
          <a:srcRect b="16426"/>
          <a:stretch>
            <a:fillRect/>
          </a:stretch>
        </p:blipFill>
        <p:spPr bwMode="auto">
          <a:xfrm>
            <a:off x="1524000" y="0"/>
            <a:ext cx="9144000" cy="673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6" name="TextBox 1">
            <a:extLst>
              <a:ext uri="{FF2B5EF4-FFF2-40B4-BE49-F238E27FC236}">
                <a16:creationId xmlns:a16="http://schemas.microsoft.com/office/drawing/2014/main" id="{B7162CA0-7B1C-40C5-A327-FBBA3A9337C9}"/>
              </a:ext>
            </a:extLst>
          </p:cNvPr>
          <p:cNvSpPr txBox="1">
            <a:spLocks noChangeArrowheads="1"/>
          </p:cNvSpPr>
          <p:nvPr/>
        </p:nvSpPr>
        <p:spPr bwMode="auto">
          <a:xfrm>
            <a:off x="8759826" y="6308726"/>
            <a:ext cx="18002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ru-RU" altLang="ru-RU" sz="1800" b="1" i="0" u="none" strike="noStrike" kern="1200" cap="none" spc="0" normalizeH="0" baseline="0" noProof="0">
              <a:ln>
                <a:noFill/>
              </a:ln>
              <a:solidFill>
                <a:srgbClr val="214C4F"/>
              </a:solidFill>
              <a:effectLst/>
              <a:uLnTx/>
              <a:uFillTx/>
              <a:latin typeface="Arial" panose="020B0604020202020204" pitchFamily="34" charset="0"/>
              <a:ea typeface="+mn-ea"/>
              <a:cs typeface="+mn-cs"/>
            </a:endParaRPr>
          </a:p>
        </p:txBody>
      </p:sp>
      <p:sp>
        <p:nvSpPr>
          <p:cNvPr id="54277" name="Text Box 5">
            <a:extLst>
              <a:ext uri="{FF2B5EF4-FFF2-40B4-BE49-F238E27FC236}">
                <a16:creationId xmlns:a16="http://schemas.microsoft.com/office/drawing/2014/main" id="{F164DBC8-3599-40EE-A370-8608DE1B35D2}"/>
              </a:ext>
            </a:extLst>
          </p:cNvPr>
          <p:cNvSpPr txBox="1">
            <a:spLocks noChangeArrowheads="1"/>
          </p:cNvSpPr>
          <p:nvPr/>
        </p:nvSpPr>
        <p:spPr bwMode="auto">
          <a:xfrm>
            <a:off x="2208214" y="549276"/>
            <a:ext cx="770413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ru-RU" altLang="ru-R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pic>
        <p:nvPicPr>
          <p:cNvPr id="54279" name="Picture 7">
            <a:extLst>
              <a:ext uri="{FF2B5EF4-FFF2-40B4-BE49-F238E27FC236}">
                <a16:creationId xmlns:a16="http://schemas.microsoft.com/office/drawing/2014/main" id="{FF1CB75B-C31B-448D-BCC7-F833A7600D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76"/>
            <a:ext cx="12192000" cy="6854825"/>
          </a:xfrm>
          <a:prstGeom prst="rect">
            <a:avLst/>
          </a:prstGeom>
          <a:noFill/>
          <a:extLst>
            <a:ext uri="{909E8E84-426E-40DD-AFC4-6F175D3DCCD1}">
              <a14:hiddenFill xmlns:a14="http://schemas.microsoft.com/office/drawing/2010/main">
                <a:solidFill>
                  <a:srgbClr val="FFFFFF"/>
                </a:solidFill>
              </a14:hiddenFill>
            </a:ext>
          </a:extLst>
        </p:spPr>
      </p:pic>
      <p:sp>
        <p:nvSpPr>
          <p:cNvPr id="54280" name="Text Box 8">
            <a:extLst>
              <a:ext uri="{FF2B5EF4-FFF2-40B4-BE49-F238E27FC236}">
                <a16:creationId xmlns:a16="http://schemas.microsoft.com/office/drawing/2014/main" id="{807C2443-4167-412F-A55B-186C1CDF5497}"/>
              </a:ext>
            </a:extLst>
          </p:cNvPr>
          <p:cNvSpPr txBox="1">
            <a:spLocks noChangeArrowheads="1"/>
          </p:cNvSpPr>
          <p:nvPr/>
        </p:nvSpPr>
        <p:spPr bwMode="auto">
          <a:xfrm>
            <a:off x="2927351" y="333375"/>
            <a:ext cx="6480175"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ru-RU" altLang="ru-RU" sz="5400" b="0" i="0" u="none" strike="noStrike" kern="1200" cap="none" spc="0" normalizeH="0" baseline="0" noProof="0">
                <a:ln>
                  <a:noFill/>
                </a:ln>
                <a:solidFill>
                  <a:srgbClr val="003300"/>
                </a:solidFill>
                <a:effectLst/>
                <a:uLnTx/>
                <a:uFillTx/>
                <a:latin typeface="Arial" panose="020B0604020202020204" pitchFamily="34" charset="0"/>
                <a:ea typeface="+mn-ea"/>
                <a:cs typeface="+mn-cs"/>
              </a:rPr>
              <a:t>БЛАГОДАРЮ ЗА ВНИМАНИЕ!</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Рисунок 1">
            <a:extLst>
              <a:ext uri="{FF2B5EF4-FFF2-40B4-BE49-F238E27FC236}">
                <a16:creationId xmlns:a16="http://schemas.microsoft.com/office/drawing/2014/main" id="{4C09C004-3505-4561-A2EC-08DA5976865A}"/>
              </a:ext>
            </a:extLst>
          </p:cNvPr>
          <p:cNvPicPr>
            <a:picLocks noChangeAspect="1"/>
          </p:cNvPicPr>
          <p:nvPr/>
        </p:nvPicPr>
        <p:blipFill>
          <a:blip r:embed="rId2">
            <a:extLst>
              <a:ext uri="{28A0092B-C50C-407E-A947-70E740481C1C}">
                <a14:useLocalDpi xmlns:a14="http://schemas.microsoft.com/office/drawing/2010/main" val="0"/>
              </a:ext>
            </a:extLst>
          </a:blip>
          <a:srcRect b="16426"/>
          <a:stretch>
            <a:fillRect/>
          </a:stretch>
        </p:blipFill>
        <p:spPr bwMode="auto">
          <a:xfrm>
            <a:off x="0" y="0"/>
            <a:ext cx="12192000" cy="673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4" name="TextBox 1">
            <a:extLst>
              <a:ext uri="{FF2B5EF4-FFF2-40B4-BE49-F238E27FC236}">
                <a16:creationId xmlns:a16="http://schemas.microsoft.com/office/drawing/2014/main" id="{C6BBEE04-ED30-4BE9-829B-AFE55BB18C56}"/>
              </a:ext>
            </a:extLst>
          </p:cNvPr>
          <p:cNvSpPr txBox="1">
            <a:spLocks noChangeArrowheads="1"/>
          </p:cNvSpPr>
          <p:nvPr/>
        </p:nvSpPr>
        <p:spPr bwMode="auto">
          <a:xfrm>
            <a:off x="8759826" y="6308726"/>
            <a:ext cx="18002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ru-RU" altLang="ru-RU" sz="1800" b="1" i="0" u="none" strike="noStrike" kern="1200" cap="none" spc="0" normalizeH="0" baseline="0" noProof="0">
              <a:ln>
                <a:noFill/>
              </a:ln>
              <a:solidFill>
                <a:srgbClr val="214C4F"/>
              </a:solidFill>
              <a:effectLst/>
              <a:uLnTx/>
              <a:uFillTx/>
              <a:latin typeface="Arial" panose="020B0604020202020204" pitchFamily="34" charset="0"/>
              <a:ea typeface="+mn-ea"/>
              <a:cs typeface="+mn-cs"/>
            </a:endParaRPr>
          </a:p>
        </p:txBody>
      </p:sp>
      <p:sp>
        <p:nvSpPr>
          <p:cNvPr id="25605" name="Text Box 5">
            <a:extLst>
              <a:ext uri="{FF2B5EF4-FFF2-40B4-BE49-F238E27FC236}">
                <a16:creationId xmlns:a16="http://schemas.microsoft.com/office/drawing/2014/main" id="{8F3549C2-4021-410C-B0CB-0FDCFECCCADC}"/>
              </a:ext>
            </a:extLst>
          </p:cNvPr>
          <p:cNvSpPr txBox="1">
            <a:spLocks noChangeArrowheads="1"/>
          </p:cNvSpPr>
          <p:nvPr/>
        </p:nvSpPr>
        <p:spPr bwMode="auto">
          <a:xfrm>
            <a:off x="915163" y="229790"/>
            <a:ext cx="5832475" cy="4739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altLang="ru-RU" sz="2400" b="1" i="0" u="none" strike="noStrike" kern="1200" cap="none" spc="0" normalizeH="0" baseline="0" noProof="0" dirty="0">
                <a:ln>
                  <a:noFill/>
                </a:ln>
                <a:solidFill>
                  <a:srgbClr val="003300"/>
                </a:solidFill>
                <a:effectLst/>
                <a:uLnTx/>
                <a:uFillTx/>
                <a:latin typeface="Arial" panose="020B0604020202020204" pitchFamily="34" charset="0"/>
                <a:ea typeface="+mn-ea"/>
                <a:cs typeface="+mn-cs"/>
              </a:rPr>
              <a:t>Вот печальная статистика!</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ru-RU" altLang="ru-RU" sz="2400" b="0" i="0" u="none" strike="noStrike" kern="1200" cap="none" spc="0" normalizeH="0" baseline="0" noProof="0" dirty="0">
              <a:ln>
                <a:noFill/>
              </a:ln>
              <a:solidFill>
                <a:srgbClr val="003300"/>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ru-RU" altLang="ru-RU" sz="2400" b="0" i="0" u="none" strike="noStrike" kern="1200" cap="none" spc="0" normalizeH="0" baseline="0" noProof="0" dirty="0">
                <a:ln>
                  <a:noFill/>
                </a:ln>
                <a:solidFill>
                  <a:srgbClr val="003300"/>
                </a:solidFill>
                <a:effectLst/>
                <a:uLnTx/>
                <a:uFillTx/>
                <a:latin typeface="Arial" panose="020B0604020202020204" pitchFamily="34" charset="0"/>
                <a:ea typeface="+mn-ea"/>
                <a:cs typeface="+mn-cs"/>
              </a:rPr>
              <a:t>  60% пожилых людей старше 65 лет попадают в больницу в результате падения;</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ru-RU" altLang="ru-RU" sz="2400" b="0" i="0" u="none" strike="noStrike" kern="1200" cap="none" spc="0" normalizeH="0" baseline="0" noProof="0" dirty="0">
                <a:ln>
                  <a:noFill/>
                </a:ln>
                <a:solidFill>
                  <a:srgbClr val="003300"/>
                </a:solidFill>
                <a:effectLst/>
                <a:uLnTx/>
                <a:uFillTx/>
                <a:latin typeface="Arial" panose="020B0604020202020204" pitchFamily="34" charset="0"/>
                <a:ea typeface="+mn-ea"/>
                <a:cs typeface="+mn-cs"/>
              </a:rPr>
              <a:t>  </a:t>
            </a:r>
            <a:r>
              <a:rPr lang="en-US" altLang="ru-RU" sz="2400" dirty="0">
                <a:solidFill>
                  <a:srgbClr val="003300"/>
                </a:solidFill>
                <a:latin typeface="Arial" panose="020B0604020202020204" pitchFamily="34" charset="0"/>
              </a:rPr>
              <a:t>5</a:t>
            </a:r>
            <a:r>
              <a:rPr kumimoji="0" lang="ru-RU" altLang="ru-RU" sz="2400" b="0" i="0" u="none" strike="noStrike" kern="1200" cap="none" spc="0" normalizeH="0" baseline="0" noProof="0" dirty="0">
                <a:ln>
                  <a:noFill/>
                </a:ln>
                <a:solidFill>
                  <a:srgbClr val="003300"/>
                </a:solidFill>
                <a:effectLst/>
                <a:uLnTx/>
                <a:uFillTx/>
                <a:latin typeface="Arial" panose="020B0604020202020204" pitchFamily="34" charset="0"/>
                <a:ea typeface="+mn-ea"/>
                <a:cs typeface="+mn-cs"/>
              </a:rPr>
              <a:t>0% из них имеют переломы шейки бедра;</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ru-RU" altLang="ru-RU" sz="2400" b="0" i="0" u="none" strike="noStrike" kern="1200" cap="none" spc="0" normalizeH="0" baseline="0" noProof="0" dirty="0">
                <a:ln>
                  <a:noFill/>
                </a:ln>
                <a:solidFill>
                  <a:srgbClr val="003300"/>
                </a:solidFill>
                <a:effectLst/>
                <a:uLnTx/>
                <a:uFillTx/>
                <a:latin typeface="Arial" panose="020B0604020202020204" pitchFamily="34" charset="0"/>
                <a:ea typeface="+mn-ea"/>
                <a:cs typeface="+mn-cs"/>
              </a:rPr>
              <a:t>  </a:t>
            </a:r>
            <a:r>
              <a:rPr kumimoji="0" lang="en-US" altLang="ru-RU" sz="2400" b="0" i="0" u="none" strike="noStrike" kern="1200" cap="none" spc="0" normalizeH="0" baseline="0" noProof="0" dirty="0">
                <a:ln>
                  <a:noFill/>
                </a:ln>
                <a:solidFill>
                  <a:srgbClr val="003300"/>
                </a:solidFill>
                <a:effectLst/>
                <a:uLnTx/>
                <a:uFillTx/>
                <a:latin typeface="Arial" panose="020B0604020202020204" pitchFamily="34" charset="0"/>
                <a:ea typeface="+mn-ea"/>
                <a:cs typeface="+mn-cs"/>
              </a:rPr>
              <a:t>3</a:t>
            </a:r>
            <a:r>
              <a:rPr kumimoji="0" lang="ru-RU" altLang="ru-RU" sz="2400" b="0" i="0" u="none" strike="noStrike" kern="1200" cap="none" spc="0" normalizeH="0" baseline="0" noProof="0" dirty="0">
                <a:ln>
                  <a:noFill/>
                </a:ln>
                <a:solidFill>
                  <a:srgbClr val="003300"/>
                </a:solidFill>
                <a:effectLst/>
                <a:uLnTx/>
                <a:uFillTx/>
                <a:latin typeface="Arial" panose="020B0604020202020204" pitchFamily="34" charset="0"/>
                <a:ea typeface="+mn-ea"/>
                <a:cs typeface="+mn-cs"/>
              </a:rPr>
              <a:t>0% умирают от осложнений;</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ru-RU" altLang="ru-RU" sz="2400" b="0" i="0" u="none" strike="noStrike" kern="1200" cap="none" spc="0" normalizeH="0" baseline="0" noProof="0" dirty="0">
                <a:ln>
                  <a:noFill/>
                </a:ln>
                <a:solidFill>
                  <a:srgbClr val="003300"/>
                </a:solidFill>
                <a:effectLst/>
                <a:uLnTx/>
                <a:uFillTx/>
                <a:latin typeface="Arial" panose="020B0604020202020204" pitchFamily="34" charset="0"/>
                <a:ea typeface="+mn-ea"/>
                <a:cs typeface="+mn-cs"/>
              </a:rPr>
              <a:t>  40% после выписки теряют самостоятельность и становятся зависимыми от окружающих;</a:t>
            </a: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ru-RU" altLang="ru-RU" sz="1800" b="0" i="0" u="none" strike="noStrike" kern="1200" cap="none" spc="0" normalizeH="0" baseline="0" noProof="0" dirty="0">
              <a:ln>
                <a:noFill/>
              </a:ln>
              <a:solidFill>
                <a:srgbClr val="003300"/>
              </a:solidFill>
              <a:effectLst/>
              <a:uLnTx/>
              <a:uFillTx/>
              <a:latin typeface="Arial" panose="020B0604020202020204"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ru-RU" altLang="ru-RU" sz="2000" b="0" i="0" u="none" strike="noStrike" kern="1200" cap="none" spc="0" normalizeH="0" baseline="0" noProof="0" dirty="0">
              <a:ln>
                <a:noFill/>
              </a:ln>
              <a:solidFill>
                <a:srgbClr val="003300"/>
              </a:solidFill>
              <a:effectLst/>
              <a:uLnTx/>
              <a:uFillTx/>
              <a:latin typeface="Arial" panose="020B0604020202020204" pitchFamily="34" charset="0"/>
              <a:ea typeface="+mn-ea"/>
              <a:cs typeface="+mn-cs"/>
            </a:endParaRPr>
          </a:p>
        </p:txBody>
      </p:sp>
      <p:pic>
        <p:nvPicPr>
          <p:cNvPr id="25607" name="Picture 7" descr="&amp;Kcy;&amp;acy;&amp;rcy;&amp;tcy;&amp;icy;&amp;ncy;&amp;kcy;&amp;icy; &amp;pcy;&amp;ocy; &amp;zcy;&amp;acy;&amp;pcy;&amp;rcy;&amp;ocy;&amp;scy;&amp;ucy; &amp;pcy;&amp;iecy;&amp;rcy;&amp;iecy;&amp;lcy;&amp;ocy;&amp;mcy; &amp;shcy;&amp;iecy;&amp;jcy;&amp;kcy;&amp;icy; &amp;bcy;&amp;iecy;&amp;dcy;&amp;rcy;&amp;acy; &amp;ucy; &amp;scy;&amp;tcy;&amp;acy;&amp;rcy;&amp;icy;&amp;kcy;&amp;ocy;&amp;vcy;">
            <a:extLst>
              <a:ext uri="{FF2B5EF4-FFF2-40B4-BE49-F238E27FC236}">
                <a16:creationId xmlns:a16="http://schemas.microsoft.com/office/drawing/2014/main" id="{ACCE7EB3-D10C-48A8-9BC1-F86FE347FA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09466" y="439677"/>
            <a:ext cx="3500944" cy="2500374"/>
          </a:xfrm>
          <a:prstGeom prst="rect">
            <a:avLst/>
          </a:prstGeom>
          <a:noFill/>
          <a:extLst>
            <a:ext uri="{909E8E84-426E-40DD-AFC4-6F175D3DCCD1}">
              <a14:hiddenFill xmlns:a14="http://schemas.microsoft.com/office/drawing/2010/main">
                <a:solidFill>
                  <a:srgbClr val="FFFFFF"/>
                </a:solidFill>
              </a14:hiddenFill>
            </a:ext>
          </a:extLst>
        </p:spPr>
      </p:pic>
      <p:sp>
        <p:nvSpPr>
          <p:cNvPr id="25608" name="Text Box 8">
            <a:extLst>
              <a:ext uri="{FF2B5EF4-FFF2-40B4-BE49-F238E27FC236}">
                <a16:creationId xmlns:a16="http://schemas.microsoft.com/office/drawing/2014/main" id="{92DCCB5B-D701-4062-B89B-804DB6116AAA}"/>
              </a:ext>
            </a:extLst>
          </p:cNvPr>
          <p:cNvSpPr txBox="1">
            <a:spLocks noChangeArrowheads="1"/>
          </p:cNvSpPr>
          <p:nvPr/>
        </p:nvSpPr>
        <p:spPr bwMode="auto">
          <a:xfrm>
            <a:off x="612648" y="4306787"/>
            <a:ext cx="11183112"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ru-RU" altLang="ru-RU" sz="2400" b="0" i="0" u="none" strike="noStrike" kern="1200" cap="none" spc="0" normalizeH="0" baseline="0" noProof="0" dirty="0">
                <a:ln>
                  <a:noFill/>
                </a:ln>
                <a:solidFill>
                  <a:srgbClr val="003300"/>
                </a:solidFill>
                <a:effectLst/>
                <a:uLnTx/>
                <a:uFillTx/>
                <a:latin typeface="Arial" panose="020B0604020202020204" pitchFamily="34" charset="0"/>
                <a:ea typeface="+mn-ea"/>
                <a:cs typeface="+mn-cs"/>
              </a:rPr>
              <a:t>Пожилые женщины падают и получают травмы чаще, чем мужчины. Это объясняется тем, что женщины в пожилом возрасте страдают от остеопороза — повышенной хрупкости костей. Все причины падений в пожилом возрасте можно разделить на две большие группы</a:t>
            </a: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ru-RU" altLang="ru-RU" sz="2000" b="0" i="0" u="none" strike="noStrike" kern="1200" cap="none" spc="0" normalizeH="0" baseline="0" noProof="0" dirty="0">
              <a:ln>
                <a:noFill/>
              </a:ln>
              <a:solidFill>
                <a:srgbClr val="003300"/>
              </a:solidFill>
              <a:effectLst/>
              <a:uLnTx/>
              <a:uFillTx/>
              <a:latin typeface="Arial" panose="020B0604020202020204" pitchFamily="34" charset="0"/>
              <a:ea typeface="+mn-ea"/>
              <a:cs typeface="+mn-cs"/>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Рисунок 1">
            <a:extLst>
              <a:ext uri="{FF2B5EF4-FFF2-40B4-BE49-F238E27FC236}">
                <a16:creationId xmlns:a16="http://schemas.microsoft.com/office/drawing/2014/main" id="{9CF51A05-AA96-473B-8C23-CAB2404A92AD}"/>
              </a:ext>
            </a:extLst>
          </p:cNvPr>
          <p:cNvPicPr>
            <a:picLocks noChangeAspect="1"/>
          </p:cNvPicPr>
          <p:nvPr/>
        </p:nvPicPr>
        <p:blipFill>
          <a:blip r:embed="rId2">
            <a:extLst>
              <a:ext uri="{28A0092B-C50C-407E-A947-70E740481C1C}">
                <a14:useLocalDpi xmlns:a14="http://schemas.microsoft.com/office/drawing/2010/main" val="0"/>
              </a:ext>
            </a:extLst>
          </a:blip>
          <a:srcRect b="16426"/>
          <a:stretch>
            <a:fillRect/>
          </a:stretch>
        </p:blipFill>
        <p:spPr bwMode="auto">
          <a:xfrm>
            <a:off x="0" y="0"/>
            <a:ext cx="12192000" cy="673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2" name="TextBox 1">
            <a:extLst>
              <a:ext uri="{FF2B5EF4-FFF2-40B4-BE49-F238E27FC236}">
                <a16:creationId xmlns:a16="http://schemas.microsoft.com/office/drawing/2014/main" id="{3FCA1414-3650-42EA-87C8-6BF46946468E}"/>
              </a:ext>
            </a:extLst>
          </p:cNvPr>
          <p:cNvSpPr txBox="1">
            <a:spLocks noChangeArrowheads="1"/>
          </p:cNvSpPr>
          <p:nvPr/>
        </p:nvSpPr>
        <p:spPr bwMode="auto">
          <a:xfrm>
            <a:off x="8759826" y="6308726"/>
            <a:ext cx="18002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ru-RU" altLang="ru-RU" sz="1800" b="1" i="0" u="none" strike="noStrike" kern="1200" cap="none" spc="0" normalizeH="0" baseline="0" noProof="0">
              <a:ln>
                <a:noFill/>
              </a:ln>
              <a:solidFill>
                <a:srgbClr val="214C4F"/>
              </a:solidFill>
              <a:effectLst/>
              <a:uLnTx/>
              <a:uFillTx/>
              <a:latin typeface="Arial" panose="020B0604020202020204" pitchFamily="34" charset="0"/>
              <a:ea typeface="+mn-ea"/>
              <a:cs typeface="+mn-cs"/>
            </a:endParaRPr>
          </a:p>
        </p:txBody>
      </p:sp>
      <p:sp>
        <p:nvSpPr>
          <p:cNvPr id="32773" name="Text Box 5">
            <a:extLst>
              <a:ext uri="{FF2B5EF4-FFF2-40B4-BE49-F238E27FC236}">
                <a16:creationId xmlns:a16="http://schemas.microsoft.com/office/drawing/2014/main" id="{067B265F-9E99-40C9-A74C-D84A59535EEC}"/>
              </a:ext>
            </a:extLst>
          </p:cNvPr>
          <p:cNvSpPr txBox="1">
            <a:spLocks noChangeArrowheads="1"/>
          </p:cNvSpPr>
          <p:nvPr/>
        </p:nvSpPr>
        <p:spPr bwMode="auto">
          <a:xfrm>
            <a:off x="384048" y="273242"/>
            <a:ext cx="11027664" cy="4401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altLang="ru-RU" sz="2400" b="1" i="0" u="none" strike="noStrike" kern="1200" cap="none" spc="0" normalizeH="0" baseline="0" noProof="0" dirty="0">
                <a:ln>
                  <a:noFill/>
                </a:ln>
                <a:solidFill>
                  <a:srgbClr val="003300"/>
                </a:solidFill>
                <a:effectLst/>
                <a:uLnTx/>
                <a:uFillTx/>
                <a:latin typeface="Arial" panose="020B0604020202020204" pitchFamily="34" charset="0"/>
                <a:ea typeface="+mn-ea"/>
                <a:cs typeface="+mn-cs"/>
              </a:rPr>
              <a:t>Внешние причины.</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ru-RU" altLang="ru-RU" sz="2400" b="0" i="0" u="none" strike="noStrike" kern="1200" cap="none" spc="0" normalizeH="0" baseline="0" noProof="0" dirty="0">
                <a:ln>
                  <a:noFill/>
                </a:ln>
                <a:solidFill>
                  <a:srgbClr val="003300"/>
                </a:solidFill>
                <a:effectLst/>
                <a:uLnTx/>
                <a:uFillTx/>
                <a:latin typeface="Arial" panose="020B0604020202020204" pitchFamily="34" charset="0"/>
                <a:ea typeface="+mn-ea"/>
                <a:cs typeface="+mn-cs"/>
              </a:rPr>
              <a:t>Внешние причины, связанные с неправильной организацией безопасного движения:</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ru-RU" altLang="ru-RU" sz="2400" b="0" i="0" u="none" strike="noStrike" kern="1200" cap="none" spc="0" normalizeH="0" baseline="0" noProof="0" dirty="0">
                <a:ln>
                  <a:noFill/>
                </a:ln>
                <a:solidFill>
                  <a:srgbClr val="003300"/>
                </a:solidFill>
                <a:effectLst/>
                <a:uLnTx/>
                <a:uFillTx/>
                <a:latin typeface="Arial" panose="020B0604020202020204" pitchFamily="34" charset="0"/>
                <a:ea typeface="+mn-ea"/>
                <a:cs typeface="+mn-cs"/>
              </a:rPr>
              <a:t> неудобная обувь,</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ru-RU" altLang="ru-RU" sz="2400" b="0" i="0" u="none" strike="noStrike" kern="1200" cap="none" spc="0" normalizeH="0" baseline="0" noProof="0" dirty="0">
                <a:ln>
                  <a:noFill/>
                </a:ln>
                <a:solidFill>
                  <a:srgbClr val="003300"/>
                </a:solidFill>
                <a:effectLst/>
                <a:uLnTx/>
                <a:uFillTx/>
                <a:latin typeface="Arial" panose="020B0604020202020204" pitchFamily="34" charset="0"/>
                <a:ea typeface="+mn-ea"/>
                <a:cs typeface="+mn-cs"/>
              </a:rPr>
              <a:t> плохие очки,</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ru-RU" altLang="ru-RU" sz="2400" b="0" i="0" u="none" strike="noStrike" kern="1200" cap="none" spc="0" normalizeH="0" baseline="0" noProof="0" dirty="0">
                <a:ln>
                  <a:noFill/>
                </a:ln>
                <a:solidFill>
                  <a:srgbClr val="003300"/>
                </a:solidFill>
                <a:effectLst/>
                <a:uLnTx/>
                <a:uFillTx/>
                <a:latin typeface="Arial" panose="020B0604020202020204" pitchFamily="34" charset="0"/>
                <a:ea typeface="+mn-ea"/>
                <a:cs typeface="+mn-cs"/>
              </a:rPr>
              <a:t> отсутствие вспомогательных средств передвижения (трости, ходунков);</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ru-RU" altLang="ru-RU" sz="2400" b="0" i="0" u="none" strike="noStrike" kern="1200" cap="none" spc="0" normalizeH="0" baseline="0" noProof="0" dirty="0">
                <a:ln>
                  <a:noFill/>
                </a:ln>
                <a:solidFill>
                  <a:srgbClr val="003300"/>
                </a:solidFill>
                <a:effectLst/>
                <a:uLnTx/>
                <a:uFillTx/>
                <a:latin typeface="Arial" panose="020B0604020202020204" pitchFamily="34" charset="0"/>
                <a:ea typeface="+mn-ea"/>
                <a:cs typeface="+mn-cs"/>
              </a:rPr>
              <a:t> низкая безопасность жилища.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ru-RU" altLang="ru-RU" sz="2400" b="0" i="0" u="none" strike="noStrike" kern="1200" cap="none" spc="0" normalizeH="0" baseline="0" noProof="0" dirty="0">
                <a:ln>
                  <a:noFill/>
                </a:ln>
                <a:solidFill>
                  <a:srgbClr val="003300"/>
                </a:solidFill>
                <a:effectLst/>
                <a:uLnTx/>
                <a:uFillTx/>
                <a:latin typeface="Arial" panose="020B0604020202020204" pitchFamily="34" charset="0"/>
                <a:ea typeface="+mn-ea"/>
                <a:cs typeface="+mn-cs"/>
              </a:rPr>
              <a:t>       Дополнительную роль играют погодные факторы:</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ru-RU" altLang="ru-RU" sz="2400" b="0" i="0" u="none" strike="noStrike" kern="1200" cap="none" spc="0" normalizeH="0" baseline="0" noProof="0" dirty="0">
                <a:ln>
                  <a:noFill/>
                </a:ln>
                <a:solidFill>
                  <a:srgbClr val="003300"/>
                </a:solidFill>
                <a:effectLst/>
                <a:uLnTx/>
                <a:uFillTx/>
                <a:latin typeface="Arial" panose="020B0604020202020204" pitchFamily="34" charset="0"/>
                <a:ea typeface="+mn-ea"/>
                <a:cs typeface="+mn-cs"/>
              </a:rPr>
              <a:t> скользкая прохожая часть улицы зимой,</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ru-RU" altLang="ru-RU" sz="2400" b="0" i="0" u="none" strike="noStrike" kern="1200" cap="none" spc="0" normalizeH="0" baseline="0" noProof="0" dirty="0">
                <a:ln>
                  <a:noFill/>
                </a:ln>
                <a:solidFill>
                  <a:srgbClr val="003300"/>
                </a:solidFill>
                <a:effectLst/>
                <a:uLnTx/>
                <a:uFillTx/>
                <a:latin typeface="Arial" panose="020B0604020202020204" pitchFamily="34" charset="0"/>
                <a:ea typeface="+mn-ea"/>
                <a:cs typeface="+mn-cs"/>
              </a:rPr>
              <a:t> неровная поверхность, плохая освещенность и др.</a:t>
            </a:r>
          </a:p>
          <a:p>
            <a:pPr marL="0" marR="0" lvl="0" indent="0" algn="l" defTabSz="914400" rtl="0" eaLnBrk="1" fontAlgn="base" latinLnBrk="0" hangingPunct="1">
              <a:lnSpc>
                <a:spcPct val="100000"/>
              </a:lnSpc>
              <a:spcBef>
                <a:spcPct val="0"/>
              </a:spcBef>
              <a:spcAft>
                <a:spcPct val="0"/>
              </a:spcAft>
              <a:buClrTx/>
              <a:buSzTx/>
              <a:buFont typeface="Symbol" panose="05050102010706020507" pitchFamily="18" charset="2"/>
              <a:buChar char=""/>
              <a:tabLst/>
              <a:defRPr/>
            </a:pPr>
            <a:endParaRPr kumimoji="0" lang="ru-RU" altLang="ru-RU" sz="2000" b="0" i="0" u="none" strike="noStrike" kern="1200" cap="none" spc="0" normalizeH="0" baseline="0" noProof="0" dirty="0">
              <a:ln>
                <a:noFill/>
              </a:ln>
              <a:solidFill>
                <a:srgbClr val="003300"/>
              </a:solidFill>
              <a:effectLst/>
              <a:uLnTx/>
              <a:uFillTx/>
              <a:latin typeface="Arial" panose="020B0604020202020204"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ru-RU" altLang="ru-RU" sz="2000" b="0" i="0" u="none" strike="noStrike" kern="1200" cap="none" spc="0" normalizeH="0" baseline="0" noProof="0" dirty="0">
              <a:ln>
                <a:noFill/>
              </a:ln>
              <a:solidFill>
                <a:srgbClr val="003300"/>
              </a:solidFill>
              <a:effectLst/>
              <a:uLnTx/>
              <a:uFillTx/>
              <a:latin typeface="Arial" panose="020B0604020202020204" pitchFamily="34" charset="0"/>
              <a:ea typeface="+mn-ea"/>
              <a:cs typeface="+mn-cs"/>
            </a:endParaRPr>
          </a:p>
        </p:txBody>
      </p:sp>
      <p:pic>
        <p:nvPicPr>
          <p:cNvPr id="32775" name="Picture 7">
            <a:extLst>
              <a:ext uri="{FF2B5EF4-FFF2-40B4-BE49-F238E27FC236}">
                <a16:creationId xmlns:a16="http://schemas.microsoft.com/office/drawing/2014/main" id="{A664B709-7ABE-44AC-845A-8CC605F31B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1365" y="4086582"/>
            <a:ext cx="2408239" cy="2588857"/>
          </a:xfrm>
          <a:prstGeom prst="rect">
            <a:avLst/>
          </a:prstGeom>
          <a:noFill/>
          <a:extLst>
            <a:ext uri="{909E8E84-426E-40DD-AFC4-6F175D3DCCD1}">
              <a14:hiddenFill xmlns:a14="http://schemas.microsoft.com/office/drawing/2010/main">
                <a:solidFill>
                  <a:srgbClr val="FFFFFF"/>
                </a:solidFill>
              </a14:hiddenFill>
            </a:ext>
          </a:extLst>
        </p:spPr>
      </p:pic>
      <p:pic>
        <p:nvPicPr>
          <p:cNvPr id="32777" name="Picture 9">
            <a:extLst>
              <a:ext uri="{FF2B5EF4-FFF2-40B4-BE49-F238E27FC236}">
                <a16:creationId xmlns:a16="http://schemas.microsoft.com/office/drawing/2014/main" id="{6FF325E0-4051-42E0-86D9-318B0208412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1687" y="4270192"/>
            <a:ext cx="3411760" cy="2405247"/>
          </a:xfrm>
          <a:prstGeom prst="rect">
            <a:avLst/>
          </a:prstGeom>
          <a:noFill/>
          <a:extLst>
            <a:ext uri="{909E8E84-426E-40DD-AFC4-6F175D3DCCD1}">
              <a14:hiddenFill xmlns:a14="http://schemas.microsoft.com/office/drawing/2010/main">
                <a:solidFill>
                  <a:srgbClr val="FFFFFF"/>
                </a:solidFill>
              </a14:hiddenFill>
            </a:ext>
          </a:extLst>
        </p:spPr>
      </p:pic>
      <p:pic>
        <p:nvPicPr>
          <p:cNvPr id="32779" name="Picture 11">
            <a:extLst>
              <a:ext uri="{FF2B5EF4-FFF2-40B4-BE49-F238E27FC236}">
                <a16:creationId xmlns:a16="http://schemas.microsoft.com/office/drawing/2014/main" id="{4AD1BD43-F129-4065-BF2D-EA6FDC245DB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74946" y="4290567"/>
            <a:ext cx="3608832" cy="240278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Рисунок 1">
            <a:extLst>
              <a:ext uri="{FF2B5EF4-FFF2-40B4-BE49-F238E27FC236}">
                <a16:creationId xmlns:a16="http://schemas.microsoft.com/office/drawing/2014/main" id="{2BFB956D-5932-455A-B7BC-30571868F7CC}"/>
              </a:ext>
            </a:extLst>
          </p:cNvPr>
          <p:cNvPicPr>
            <a:picLocks noChangeAspect="1"/>
          </p:cNvPicPr>
          <p:nvPr/>
        </p:nvPicPr>
        <p:blipFill>
          <a:blip r:embed="rId2">
            <a:extLst>
              <a:ext uri="{28A0092B-C50C-407E-A947-70E740481C1C}">
                <a14:useLocalDpi xmlns:a14="http://schemas.microsoft.com/office/drawing/2010/main" val="0"/>
              </a:ext>
            </a:extLst>
          </a:blip>
          <a:srcRect b="16426"/>
          <a:stretch>
            <a:fillRect/>
          </a:stretch>
        </p:blipFill>
        <p:spPr bwMode="auto">
          <a:xfrm>
            <a:off x="0" y="0"/>
            <a:ext cx="12192000" cy="673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6" name="TextBox 1">
            <a:extLst>
              <a:ext uri="{FF2B5EF4-FFF2-40B4-BE49-F238E27FC236}">
                <a16:creationId xmlns:a16="http://schemas.microsoft.com/office/drawing/2014/main" id="{3F2344C5-3002-41EF-86B3-FA90B2FB6797}"/>
              </a:ext>
            </a:extLst>
          </p:cNvPr>
          <p:cNvSpPr txBox="1">
            <a:spLocks noChangeArrowheads="1"/>
          </p:cNvSpPr>
          <p:nvPr/>
        </p:nvSpPr>
        <p:spPr bwMode="auto">
          <a:xfrm>
            <a:off x="8759826" y="6308726"/>
            <a:ext cx="18002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ru-RU" altLang="ru-RU" sz="1800" b="1" i="0" u="none" strike="noStrike" kern="1200" cap="none" spc="0" normalizeH="0" baseline="0" noProof="0">
              <a:ln>
                <a:noFill/>
              </a:ln>
              <a:solidFill>
                <a:srgbClr val="214C4F"/>
              </a:solidFill>
              <a:effectLst/>
              <a:uLnTx/>
              <a:uFillTx/>
              <a:latin typeface="Arial" panose="020B0604020202020204" pitchFamily="34" charset="0"/>
              <a:ea typeface="+mn-ea"/>
              <a:cs typeface="+mn-cs"/>
            </a:endParaRPr>
          </a:p>
        </p:txBody>
      </p:sp>
      <p:sp>
        <p:nvSpPr>
          <p:cNvPr id="33797" name="Text Box 5">
            <a:extLst>
              <a:ext uri="{FF2B5EF4-FFF2-40B4-BE49-F238E27FC236}">
                <a16:creationId xmlns:a16="http://schemas.microsoft.com/office/drawing/2014/main" id="{C82555BE-16EC-4EB6-8254-AA7649546968}"/>
              </a:ext>
            </a:extLst>
          </p:cNvPr>
          <p:cNvSpPr txBox="1">
            <a:spLocks noChangeArrowheads="1"/>
          </p:cNvSpPr>
          <p:nvPr/>
        </p:nvSpPr>
        <p:spPr bwMode="auto">
          <a:xfrm>
            <a:off x="2640013" y="620714"/>
            <a:ext cx="72009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ru-RU" altLang="ru-RU" sz="2000" b="0" i="0" u="none" strike="noStrike" kern="1200" cap="none" spc="0" normalizeH="0" baseline="0" noProof="0">
              <a:ln>
                <a:noFill/>
              </a:ln>
              <a:solidFill>
                <a:srgbClr val="003300"/>
              </a:solidFill>
              <a:effectLst/>
              <a:uLnTx/>
              <a:uFillTx/>
              <a:latin typeface="Arial" panose="020B0604020202020204" pitchFamily="34" charset="0"/>
              <a:ea typeface="+mn-ea"/>
              <a:cs typeface="+mn-cs"/>
            </a:endParaRPr>
          </a:p>
        </p:txBody>
      </p:sp>
      <p:sp>
        <p:nvSpPr>
          <p:cNvPr id="33798" name="Text Box 6">
            <a:extLst>
              <a:ext uri="{FF2B5EF4-FFF2-40B4-BE49-F238E27FC236}">
                <a16:creationId xmlns:a16="http://schemas.microsoft.com/office/drawing/2014/main" id="{65181AA1-C701-42AC-A8EC-40D0982749B9}"/>
              </a:ext>
            </a:extLst>
          </p:cNvPr>
          <p:cNvSpPr txBox="1">
            <a:spLocks noChangeArrowheads="1"/>
          </p:cNvSpPr>
          <p:nvPr/>
        </p:nvSpPr>
        <p:spPr bwMode="auto">
          <a:xfrm>
            <a:off x="138684" y="-29277"/>
            <a:ext cx="11914631" cy="452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altLang="ru-RU" sz="2400" b="1" i="0" u="none" strike="noStrike" kern="1200" cap="none" spc="0" normalizeH="0" baseline="0" noProof="0" dirty="0">
                <a:ln>
                  <a:noFill/>
                </a:ln>
                <a:solidFill>
                  <a:srgbClr val="003300"/>
                </a:solidFill>
                <a:effectLst/>
                <a:uLnTx/>
                <a:uFillTx/>
                <a:latin typeface="Arial" panose="020B0604020202020204" pitchFamily="34" charset="0"/>
                <a:ea typeface="+mn-ea"/>
                <a:cs typeface="+mn-cs"/>
              </a:rPr>
              <a:t>Внутренние причины.</a:t>
            </a: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ru-RU" altLang="ru-RU" sz="2400" b="1" i="0" u="none" strike="noStrike" kern="1200" cap="none" spc="0" normalizeH="0" baseline="0" noProof="0" dirty="0">
              <a:ln>
                <a:noFill/>
              </a:ln>
              <a:solidFill>
                <a:srgbClr val="003300"/>
              </a:solidFill>
              <a:effectLst/>
              <a:uLnTx/>
              <a:uFillTx/>
              <a:latin typeface="Arial" panose="020B0604020202020204" pitchFamily="34" charset="0"/>
              <a:ea typeface="+mn-ea"/>
              <a:cs typeface="+mn-cs"/>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ru-RU" altLang="ru-RU" sz="2400" b="0" i="0" u="none" strike="noStrike" kern="1200" cap="none" spc="0" normalizeH="0" baseline="0" noProof="0" dirty="0">
                <a:ln>
                  <a:noFill/>
                </a:ln>
                <a:solidFill>
                  <a:srgbClr val="003300"/>
                </a:solidFill>
                <a:effectLst/>
                <a:uLnTx/>
                <a:uFillTx/>
                <a:latin typeface="Arial" panose="020B0604020202020204" pitchFamily="34" charset="0"/>
                <a:ea typeface="+mn-ea"/>
                <a:cs typeface="+mn-cs"/>
              </a:rPr>
              <a:t>В пожилом и старческом возрасте появляются проблемы с походкой на фоне неврологических и сосудистых заболеваний, ухудшается зрение, развивается слабоумие. Прием многих лекарственных препаратов изменяет состояние сосудистого тонуса. Особенно увеличивает риск падения прием нескольких препаратов одновременно.</a:t>
            </a: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ru-RU" altLang="ru-RU" sz="2400" b="0" i="0" u="none" strike="noStrike" kern="1200" cap="none" spc="0" normalizeH="0" baseline="0" noProof="0" dirty="0">
              <a:ln>
                <a:noFill/>
              </a:ln>
              <a:solidFill>
                <a:srgbClr val="003300"/>
              </a:solidFill>
              <a:effectLst/>
              <a:uLnTx/>
              <a:uFillTx/>
              <a:latin typeface="Arial" panose="020B0604020202020204" pitchFamily="34" charset="0"/>
              <a:ea typeface="+mn-ea"/>
              <a:cs typeface="+mn-cs"/>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ru-RU" altLang="ru-RU" sz="2400" b="0" i="0" u="none" strike="noStrike" kern="1200" cap="none" spc="0" normalizeH="0" baseline="0" noProof="0" dirty="0">
                <a:ln>
                  <a:noFill/>
                </a:ln>
                <a:solidFill>
                  <a:srgbClr val="003300"/>
                </a:solidFill>
                <a:effectLst/>
                <a:uLnTx/>
                <a:uFillTx/>
                <a:latin typeface="Arial" panose="020B0604020202020204" pitchFamily="34" charset="0"/>
                <a:ea typeface="+mn-ea"/>
                <a:cs typeface="+mn-cs"/>
              </a:rPr>
              <a:t>Риск падения велик у людей, которые мало, не более 4 ч в сутки, находятся в вертикальном положении, а также у тех, кто малоустойчив, когда стоит, заторможен и депрессивен, не может встать со стула без помощи рук. Возрастное снижение остроты зрения требует правильного подбора очков.</a:t>
            </a:r>
          </a:p>
        </p:txBody>
      </p:sp>
      <p:pic>
        <p:nvPicPr>
          <p:cNvPr id="33800" name="Picture 8">
            <a:extLst>
              <a:ext uri="{FF2B5EF4-FFF2-40B4-BE49-F238E27FC236}">
                <a16:creationId xmlns:a16="http://schemas.microsoft.com/office/drawing/2014/main" id="{F39386F4-4264-451B-ADB1-C7087ED44E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8819" y="4545012"/>
            <a:ext cx="2520950" cy="2192338"/>
          </a:xfrm>
          <a:prstGeom prst="rect">
            <a:avLst/>
          </a:prstGeom>
          <a:noFill/>
          <a:extLst>
            <a:ext uri="{909E8E84-426E-40DD-AFC4-6F175D3DCCD1}">
              <a14:hiddenFill xmlns:a14="http://schemas.microsoft.com/office/drawing/2010/main">
                <a:solidFill>
                  <a:srgbClr val="FFFFFF"/>
                </a:solidFill>
              </a14:hiddenFill>
            </a:ext>
          </a:extLst>
        </p:spPr>
      </p:pic>
      <p:pic>
        <p:nvPicPr>
          <p:cNvPr id="33804" name="Picture 12">
            <a:extLst>
              <a:ext uri="{FF2B5EF4-FFF2-40B4-BE49-F238E27FC236}">
                <a16:creationId xmlns:a16="http://schemas.microsoft.com/office/drawing/2014/main" id="{4DB1B122-D652-49BB-A54C-99D86FC622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8588" y="4547302"/>
            <a:ext cx="4562475" cy="22193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Рисунок 1">
            <a:extLst>
              <a:ext uri="{FF2B5EF4-FFF2-40B4-BE49-F238E27FC236}">
                <a16:creationId xmlns:a16="http://schemas.microsoft.com/office/drawing/2014/main" id="{A0DF7A76-6EA7-4ABB-A7C0-401F04BDB23B}"/>
              </a:ext>
            </a:extLst>
          </p:cNvPr>
          <p:cNvPicPr>
            <a:picLocks noChangeAspect="1"/>
          </p:cNvPicPr>
          <p:nvPr/>
        </p:nvPicPr>
        <p:blipFill>
          <a:blip r:embed="rId2">
            <a:extLst>
              <a:ext uri="{28A0092B-C50C-407E-A947-70E740481C1C}">
                <a14:useLocalDpi xmlns:a14="http://schemas.microsoft.com/office/drawing/2010/main" val="0"/>
              </a:ext>
            </a:extLst>
          </a:blip>
          <a:srcRect b="16426"/>
          <a:stretch>
            <a:fillRect/>
          </a:stretch>
        </p:blipFill>
        <p:spPr bwMode="auto">
          <a:xfrm>
            <a:off x="64008" y="0"/>
            <a:ext cx="12127992" cy="673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8" name="TextBox 1">
            <a:extLst>
              <a:ext uri="{FF2B5EF4-FFF2-40B4-BE49-F238E27FC236}">
                <a16:creationId xmlns:a16="http://schemas.microsoft.com/office/drawing/2014/main" id="{E6B9E824-00D1-46FB-A890-CEC03CD65B31}"/>
              </a:ext>
            </a:extLst>
          </p:cNvPr>
          <p:cNvSpPr txBox="1">
            <a:spLocks noChangeArrowheads="1"/>
          </p:cNvSpPr>
          <p:nvPr/>
        </p:nvSpPr>
        <p:spPr bwMode="auto">
          <a:xfrm>
            <a:off x="8759826" y="6308726"/>
            <a:ext cx="18002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ru-RU" altLang="ru-RU" sz="1800" b="1" i="0" u="none" strike="noStrike" kern="1200" cap="none" spc="0" normalizeH="0" baseline="0" noProof="0">
              <a:ln>
                <a:noFill/>
              </a:ln>
              <a:solidFill>
                <a:srgbClr val="214C4F"/>
              </a:solidFill>
              <a:effectLst/>
              <a:uLnTx/>
              <a:uFillTx/>
              <a:latin typeface="Arial" panose="020B0604020202020204" pitchFamily="34" charset="0"/>
              <a:ea typeface="+mn-ea"/>
              <a:cs typeface="+mn-cs"/>
            </a:endParaRPr>
          </a:p>
        </p:txBody>
      </p:sp>
      <p:sp>
        <p:nvSpPr>
          <p:cNvPr id="31749" name="Text Box 5">
            <a:extLst>
              <a:ext uri="{FF2B5EF4-FFF2-40B4-BE49-F238E27FC236}">
                <a16:creationId xmlns:a16="http://schemas.microsoft.com/office/drawing/2014/main" id="{D483816B-F2C0-4582-BDB9-1ECC92335D12}"/>
              </a:ext>
            </a:extLst>
          </p:cNvPr>
          <p:cNvSpPr txBox="1">
            <a:spLocks noChangeArrowheads="1"/>
          </p:cNvSpPr>
          <p:nvPr/>
        </p:nvSpPr>
        <p:spPr bwMode="auto">
          <a:xfrm>
            <a:off x="1024128" y="433387"/>
            <a:ext cx="8899081"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altLang="ru-RU" sz="2400" b="1" i="0" u="none" strike="noStrike" kern="1200" cap="none" spc="0" normalizeH="0" baseline="0" noProof="0" dirty="0">
                <a:ln>
                  <a:noFill/>
                </a:ln>
                <a:solidFill>
                  <a:srgbClr val="003300"/>
                </a:solidFill>
                <a:effectLst/>
                <a:uLnTx/>
                <a:uFillTx/>
                <a:latin typeface="Arial" panose="020B0604020202020204" pitchFamily="34" charset="0"/>
                <a:ea typeface="+mn-ea"/>
                <a:cs typeface="+mn-cs"/>
              </a:rPr>
              <a:t>Особенности травмы</a:t>
            </a:r>
            <a:endParaRPr kumimoji="0" lang="ru-RU" altLang="ru-RU" sz="2400" b="0" i="0" u="none" strike="noStrike" kern="1200" cap="none" spc="0" normalizeH="0" baseline="0" noProof="0" dirty="0">
              <a:ln>
                <a:noFill/>
              </a:ln>
              <a:solidFill>
                <a:srgbClr val="003300"/>
              </a:solidFill>
              <a:effectLst/>
              <a:uLnTx/>
              <a:uFillTx/>
              <a:latin typeface="Arial" panose="020B0604020202020204" pitchFamily="34" charset="0"/>
              <a:ea typeface="+mn-ea"/>
              <a:cs typeface="+mn-cs"/>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ru-RU" sz="2400" b="0" i="0" u="none" strike="noStrike" kern="1200" cap="none" spc="0" normalizeH="0" baseline="0" noProof="0" dirty="0">
                <a:ln>
                  <a:noFill/>
                </a:ln>
                <a:solidFill>
                  <a:srgbClr val="003300"/>
                </a:solidFill>
                <a:effectLst/>
                <a:uLnTx/>
                <a:uFillTx/>
                <a:latin typeface="Arial" panose="020B0604020202020204" pitchFamily="34" charset="0"/>
                <a:ea typeface="+mn-ea"/>
                <a:cs typeface="+mn-cs"/>
              </a:rPr>
              <a:t>      </a:t>
            </a:r>
            <a:r>
              <a:rPr kumimoji="0" lang="ru-RU" altLang="ru-RU" sz="2400" b="0" i="0" u="none" strike="noStrike" kern="1200" cap="none" spc="0" normalizeH="0" baseline="0" noProof="0" dirty="0">
                <a:ln>
                  <a:noFill/>
                </a:ln>
                <a:solidFill>
                  <a:srgbClr val="003300"/>
                </a:solidFill>
                <a:effectLst/>
                <a:uLnTx/>
                <a:uFillTx/>
                <a:latin typeface="Arial" panose="020B0604020202020204" pitchFamily="34" charset="0"/>
                <a:ea typeface="+mn-ea"/>
                <a:cs typeface="+mn-cs"/>
              </a:rPr>
              <a:t>В отличие от других травм, при этой – кости срастаются плохо. </a:t>
            </a:r>
            <a:r>
              <a:rPr kumimoji="0" lang="ru-RU" altLang="ru-RU" sz="2400" b="1" i="0" u="none" strike="noStrike" kern="1200" cap="none" spc="0" normalizeH="0" baseline="0" noProof="0" dirty="0">
                <a:ln>
                  <a:noFill/>
                </a:ln>
                <a:solidFill>
                  <a:srgbClr val="003300"/>
                </a:solidFill>
                <a:effectLst/>
                <a:uLnTx/>
                <a:uFillTx/>
                <a:latin typeface="Arial" panose="020B0604020202020204" pitchFamily="34" charset="0"/>
                <a:ea typeface="+mn-ea"/>
                <a:cs typeface="+mn-cs"/>
              </a:rPr>
              <a:t>Ввиду неподвижности и ведения лежачего образа жизни</a:t>
            </a:r>
            <a:r>
              <a:rPr kumimoji="0" lang="ru-RU" altLang="ru-RU" sz="2400" b="0" i="0" u="none" strike="noStrike" kern="1200" cap="none" spc="0" normalizeH="0" baseline="0" noProof="0" dirty="0">
                <a:ln>
                  <a:noFill/>
                </a:ln>
                <a:solidFill>
                  <a:srgbClr val="003300"/>
                </a:solidFill>
                <a:effectLst/>
                <a:uLnTx/>
                <a:uFillTx/>
                <a:latin typeface="Arial" panose="020B0604020202020204" pitchFamily="34" charset="0"/>
                <a:ea typeface="+mn-ea"/>
                <a:cs typeface="+mn-cs"/>
              </a:rPr>
              <a:t>, по статистике, около трети больных в течение </a:t>
            </a:r>
            <a:r>
              <a:rPr lang="en-US" altLang="ru-RU" sz="2400" dirty="0">
                <a:solidFill>
                  <a:srgbClr val="003300"/>
                </a:solidFill>
                <a:latin typeface="Arial" panose="020B0604020202020204" pitchFamily="34" charset="0"/>
              </a:rPr>
              <a:t>6 </a:t>
            </a:r>
            <a:r>
              <a:rPr lang="ru-RU" altLang="ru-RU" sz="2400" dirty="0" err="1">
                <a:solidFill>
                  <a:srgbClr val="003300"/>
                </a:solidFill>
                <a:latin typeface="Arial" panose="020B0604020202020204" pitchFamily="34" charset="0"/>
              </a:rPr>
              <a:t>мксяцев</a:t>
            </a:r>
            <a:r>
              <a:rPr kumimoji="0" lang="ru-RU" altLang="ru-RU" sz="2400" b="0" i="0" u="none" strike="noStrike" kern="1200" cap="none" spc="0" normalizeH="0" baseline="0" noProof="0" dirty="0">
                <a:ln>
                  <a:noFill/>
                </a:ln>
                <a:solidFill>
                  <a:srgbClr val="003300"/>
                </a:solidFill>
                <a:effectLst/>
                <a:uLnTx/>
                <a:uFillTx/>
                <a:latin typeface="Arial" panose="020B0604020202020204" pitchFamily="34" charset="0"/>
                <a:ea typeface="+mn-ea"/>
                <a:cs typeface="+mn-cs"/>
              </a:rPr>
              <a:t> уходят из жизни. Это связано с обострением сопутствующих заболеваний, ухудшением работы сердца, развитием «застойной» пневмонии. В некоторых случаях спасти ситуацию может только оперативное вмешательство, на которое люди преклонного возраста просто не соглашаются, опасаясь не перенести наркоз</a:t>
            </a:r>
            <a:r>
              <a:rPr kumimoji="0" lang="ru-RU" altLang="ru-RU" sz="2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p>
        </p:txBody>
      </p:sp>
      <p:pic>
        <p:nvPicPr>
          <p:cNvPr id="31750" name="Picture 6">
            <a:extLst>
              <a:ext uri="{FF2B5EF4-FFF2-40B4-BE49-F238E27FC236}">
                <a16:creationId xmlns:a16="http://schemas.microsoft.com/office/drawing/2014/main" id="{11AEF72A-D5A7-499E-86B2-3B9B44BDFE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73938" y="4182555"/>
            <a:ext cx="3600450" cy="22748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theme/theme1.xml><?xml version="1.0" encoding="utf-8"?>
<a:theme xmlns:a="http://schemas.openxmlformats.org/drawingml/2006/main" name="Оформление по умолчанию">
  <a:themeElements>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Оформление по умолчанию">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Оформление по умолчанию">
  <a:themeElements>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Оформление по умолчанию">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Оформление по умолчанию">
  <a:themeElements>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Оформление по умолчанию">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100</TotalTime>
  <Words>2356</Words>
  <Application>Microsoft Office PowerPoint</Application>
  <PresentationFormat>Широкоэкранный</PresentationFormat>
  <Paragraphs>176</Paragraphs>
  <Slides>54</Slides>
  <Notes>0</Notes>
  <HiddenSlides>0</HiddenSlides>
  <MMClips>0</MMClips>
  <ScaleCrop>false</ScaleCrop>
  <HeadingPairs>
    <vt:vector size="6" baseType="variant">
      <vt:variant>
        <vt:lpstr>Использованные шрифты</vt:lpstr>
      </vt:variant>
      <vt:variant>
        <vt:i4>5</vt:i4>
      </vt:variant>
      <vt:variant>
        <vt:lpstr>Тема</vt:lpstr>
      </vt:variant>
      <vt:variant>
        <vt:i4>4</vt:i4>
      </vt:variant>
      <vt:variant>
        <vt:lpstr>Заголовки слайдов</vt:lpstr>
      </vt:variant>
      <vt:variant>
        <vt:i4>54</vt:i4>
      </vt:variant>
    </vt:vector>
  </HeadingPairs>
  <TitlesOfParts>
    <vt:vector size="63" baseType="lpstr">
      <vt:lpstr>Arial</vt:lpstr>
      <vt:lpstr>Calibri</vt:lpstr>
      <vt:lpstr>Calibri Light</vt:lpstr>
      <vt:lpstr>Symbol</vt:lpstr>
      <vt:lpstr>Wingdings</vt:lpstr>
      <vt:lpstr>Оформление по умолчанию</vt:lpstr>
      <vt:lpstr>Тема Office</vt:lpstr>
      <vt:lpstr>1_Оформление по умолчанию</vt:lpstr>
      <vt:lpstr>2_Оформление по умолчанию</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Ольга Выговская</dc:creator>
  <cp:lastModifiedBy>Ольга Выговская</cp:lastModifiedBy>
  <cp:revision>4</cp:revision>
  <dcterms:created xsi:type="dcterms:W3CDTF">2022-03-23T16:17:46Z</dcterms:created>
  <dcterms:modified xsi:type="dcterms:W3CDTF">2022-04-06T14:44:50Z</dcterms:modified>
</cp:coreProperties>
</file>